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5" r:id="rId3"/>
    <p:sldId id="260" r:id="rId4"/>
    <p:sldId id="276" r:id="rId5"/>
    <p:sldId id="262" r:id="rId6"/>
    <p:sldId id="277" r:id="rId7"/>
    <p:sldId id="263" r:id="rId8"/>
    <p:sldId id="278" r:id="rId9"/>
    <p:sldId id="258" r:id="rId10"/>
    <p:sldId id="259" r:id="rId11"/>
    <p:sldId id="279" r:id="rId12"/>
    <p:sldId id="261" r:id="rId13"/>
    <p:sldId id="280" r:id="rId14"/>
    <p:sldId id="270" r:id="rId15"/>
    <p:sldId id="274" r:id="rId16"/>
    <p:sldId id="281" r:id="rId17"/>
    <p:sldId id="273" r:id="rId18"/>
    <p:sldId id="282" r:id="rId19"/>
    <p:sldId id="264" r:id="rId20"/>
    <p:sldId id="265" r:id="rId21"/>
    <p:sldId id="266" r:id="rId22"/>
    <p:sldId id="267" r:id="rId23"/>
    <p:sldId id="283" r:id="rId24"/>
    <p:sldId id="268" r:id="rId25"/>
    <p:sldId id="26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B5898-F75D-40C5-AC2A-FDF439916629}" type="datetimeFigureOut">
              <a:rPr lang="fr-CH" smtClean="0"/>
              <a:t>11.03.2019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6EB5C-7B41-4C4B-AA92-10298733F8D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094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Si ce n’est pas le cas, aller sur Chrome://settings/addlanguage (paramètres moteur de recherche)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EB5C-7B41-4C4B-AA92-10298733F8D8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668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 smtClean="0"/>
              <a:t>Google ne cesse d'améliorer les outils de traduction linguistique.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EB5C-7B41-4C4B-AA92-10298733F8D8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373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0ED0A71-0D09-40F2-BC08-119E45B47238}" type="datetimeFigureOut">
              <a:rPr lang="fr-CH" smtClean="0"/>
              <a:t>11.03.2019</a:t>
            </a:fld>
            <a:endParaRPr lang="fr-CH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56CBB0-81E4-4E44-814B-114529302928}" type="slidenum">
              <a:rPr lang="fr-CH" smtClean="0"/>
              <a:t>‹N°›</a:t>
            </a:fld>
            <a:endParaRPr lang="fr-C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A71-0D09-40F2-BC08-119E45B47238}" type="datetimeFigureOut">
              <a:rPr lang="fr-CH" smtClean="0"/>
              <a:t>11.03.2019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BB0-81E4-4E44-814B-114529302928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A71-0D09-40F2-BC08-119E45B47238}" type="datetimeFigureOut">
              <a:rPr lang="fr-CH" smtClean="0"/>
              <a:t>11.03.2019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BB0-81E4-4E44-814B-114529302928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A71-0D09-40F2-BC08-119E45B47238}" type="datetimeFigureOut">
              <a:rPr lang="fr-CH" smtClean="0"/>
              <a:t>11.03.2019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BB0-81E4-4E44-814B-114529302928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A71-0D09-40F2-BC08-119E45B47238}" type="datetimeFigureOut">
              <a:rPr lang="fr-CH" smtClean="0"/>
              <a:t>11.03.2019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BB0-81E4-4E44-814B-114529302928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A71-0D09-40F2-BC08-119E45B47238}" type="datetimeFigureOut">
              <a:rPr lang="fr-CH" smtClean="0"/>
              <a:t>11.03.2019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BB0-81E4-4E44-814B-114529302928}" type="slidenum">
              <a:rPr lang="fr-CH" smtClean="0"/>
              <a:t>‹N°›</a:t>
            </a:fld>
            <a:endParaRPr lang="fr-C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A71-0D09-40F2-BC08-119E45B47238}" type="datetimeFigureOut">
              <a:rPr lang="fr-CH" smtClean="0"/>
              <a:t>11.03.2019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BB0-81E4-4E44-814B-114529302928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A71-0D09-40F2-BC08-119E45B47238}" type="datetimeFigureOut">
              <a:rPr lang="fr-CH" smtClean="0"/>
              <a:t>11.03.2019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BB0-81E4-4E44-814B-114529302928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A71-0D09-40F2-BC08-119E45B47238}" type="datetimeFigureOut">
              <a:rPr lang="fr-CH" smtClean="0"/>
              <a:t>11.03.2019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BB0-81E4-4E44-814B-114529302928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A71-0D09-40F2-BC08-119E45B47238}" type="datetimeFigureOut">
              <a:rPr lang="fr-CH" smtClean="0"/>
              <a:t>11.03.2019</a:t>
            </a:fld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BB0-81E4-4E44-814B-114529302928}" type="slidenum">
              <a:rPr lang="fr-CH" smtClean="0"/>
              <a:t>‹N°›</a:t>
            </a:fld>
            <a:endParaRPr lang="fr-CH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A71-0D09-40F2-BC08-119E45B47238}" type="datetimeFigureOut">
              <a:rPr lang="fr-CH" smtClean="0"/>
              <a:t>11.03.2019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CBB0-81E4-4E44-814B-114529302928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0ED0A71-0D09-40F2-BC08-119E45B47238}" type="datetimeFigureOut">
              <a:rPr lang="fr-CH" smtClean="0"/>
              <a:t>11.03.2019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156CBB0-81E4-4E44-814B-114529302928}" type="slidenum">
              <a:rPr lang="fr-CH" smtClean="0"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istory_of_Californi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ranslate.google.com/?hl=fr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439035" cy="1702160"/>
          </a:xfrm>
        </p:spPr>
        <p:txBody>
          <a:bodyPr>
            <a:normAutofit/>
          </a:bodyPr>
          <a:lstStyle/>
          <a:p>
            <a:r>
              <a:rPr lang="fr-CH" dirty="0" smtClean="0"/>
              <a:t>Traduction</a:t>
            </a:r>
            <a:br>
              <a:rPr lang="fr-CH" dirty="0" smtClean="0"/>
            </a:br>
            <a:r>
              <a:rPr lang="fr-CH" dirty="0" smtClean="0"/>
              <a:t>Google 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CIS cours du 11.03.19</a:t>
            </a:r>
          </a:p>
          <a:p>
            <a:r>
              <a:rPr lang="fr-CH" sz="1400" i="1" dirty="0" smtClean="0"/>
              <a:t>Diana Carvalho</a:t>
            </a:r>
            <a:endParaRPr lang="fr-CH" sz="1400" i="1" dirty="0"/>
          </a:p>
        </p:txBody>
      </p:sp>
    </p:spTree>
    <p:extLst>
      <p:ext uri="{BB962C8B-B14F-4D97-AF65-F5344CB8AC3E}">
        <p14:creationId xmlns:p14="http://schemas.microsoft.com/office/powerpoint/2010/main" val="41798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Traduction page Web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Si pas de proposition, modifier dans paramètres :</a:t>
            </a:r>
            <a:endParaRPr lang="fr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58310"/>
            <a:ext cx="7744917" cy="558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767115"/>
            <a:ext cx="5745229" cy="510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501008"/>
            <a:ext cx="6841747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r-CH" b="1" dirty="0" smtClean="0"/>
              <a:t>Application de traduction pour Smartphones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i="1" dirty="0" smtClean="0">
                <a:solidFill>
                  <a:schemeClr val="tx1"/>
                </a:solidFill>
              </a:rPr>
              <a:t>1. Traduction depuis l’appareil photo</a:t>
            </a:r>
            <a:endParaRPr lang="fr-CH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450" y="404664"/>
            <a:ext cx="3960558" cy="1143000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Application smartphone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3888" y="476672"/>
            <a:ext cx="5040559" cy="1440160"/>
          </a:xfrm>
        </p:spPr>
        <p:txBody>
          <a:bodyPr/>
          <a:lstStyle/>
          <a:p>
            <a:endParaRPr lang="fr-CH" dirty="0" smtClean="0"/>
          </a:p>
          <a:p>
            <a:r>
              <a:rPr lang="fr-CH" sz="1600" dirty="0" smtClean="0"/>
              <a:t>Télécharger App «Google </a:t>
            </a:r>
            <a:r>
              <a:rPr lang="fr-CH" sz="1600" dirty="0"/>
              <a:t>Traduction</a:t>
            </a:r>
            <a:r>
              <a:rPr lang="fr-CH" sz="1600" dirty="0" smtClean="0"/>
              <a:t>»</a:t>
            </a:r>
            <a:endParaRPr lang="fr-CH" sz="1600" dirty="0"/>
          </a:p>
          <a:p>
            <a:r>
              <a:rPr lang="fr-CH" sz="1600" dirty="0"/>
              <a:t>Traduction instantanée avec </a:t>
            </a:r>
            <a:r>
              <a:rPr lang="fr-CH" sz="1600" b="1" dirty="0"/>
              <a:t>l’appareil photo</a:t>
            </a:r>
          </a:p>
          <a:p>
            <a:endParaRPr lang="fr-CH" dirty="0"/>
          </a:p>
        </p:txBody>
      </p:sp>
      <p:sp>
        <p:nvSpPr>
          <p:cNvPr id="4" name="AutoShape 4" descr="blob:https://www.icloud.com/dd687f33-8e67-46bc-b1e5-6683d13371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6" y="1685610"/>
            <a:ext cx="2801960" cy="498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02" y="1685610"/>
            <a:ext cx="2801958" cy="498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38" y="1685610"/>
            <a:ext cx="2801958" cy="498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501008"/>
            <a:ext cx="6841747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r-CH" b="1" dirty="0" smtClean="0"/>
              <a:t>Application de traduction pour Smartphones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i="1" dirty="0">
                <a:solidFill>
                  <a:schemeClr val="tx1"/>
                </a:solidFill>
              </a:rPr>
              <a:t>2</a:t>
            </a:r>
            <a:r>
              <a:rPr lang="fr-CH" i="1" dirty="0" smtClean="0">
                <a:solidFill>
                  <a:schemeClr val="tx1"/>
                </a:solidFill>
              </a:rPr>
              <a:t>. Mode hors-ligne </a:t>
            </a:r>
            <a:br>
              <a:rPr lang="fr-CH" i="1" dirty="0" smtClean="0">
                <a:solidFill>
                  <a:schemeClr val="tx1"/>
                </a:solidFill>
              </a:rPr>
            </a:br>
            <a:r>
              <a:rPr lang="fr-CH" i="1" dirty="0" smtClean="0">
                <a:solidFill>
                  <a:schemeClr val="tx1"/>
                </a:solidFill>
              </a:rPr>
              <a:t>(sans internet)</a:t>
            </a:r>
            <a:endParaRPr lang="fr-CH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104574" cy="1143000"/>
          </a:xfrm>
        </p:spPr>
        <p:txBody>
          <a:bodyPr>
            <a:normAutofit fontScale="90000"/>
          </a:bodyPr>
          <a:lstStyle/>
          <a:p>
            <a:r>
              <a:rPr lang="fr-CH" dirty="0"/>
              <a:t>Application smartphone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636912"/>
            <a:ext cx="3888548" cy="2977556"/>
          </a:xfrm>
        </p:spPr>
        <p:txBody>
          <a:bodyPr/>
          <a:lstStyle/>
          <a:p>
            <a:r>
              <a:rPr lang="fr-CH" dirty="0" smtClean="0"/>
              <a:t>Mode hors-ligne : Traduire n’importe où sans internet</a:t>
            </a:r>
          </a:p>
          <a:p>
            <a:endParaRPr lang="fr-CH" dirty="0" smtClean="0"/>
          </a:p>
          <a:p>
            <a:r>
              <a:rPr lang="fr-CH" dirty="0" smtClean="0"/>
              <a:t>Télécharger le dictionnaire de langue voulue.</a:t>
            </a:r>
            <a:endParaRPr lang="fr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2948783" cy="5244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3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697728" cy="1152128"/>
          </a:xfrm>
        </p:spPr>
        <p:txBody>
          <a:bodyPr>
            <a:normAutofit fontScale="90000"/>
          </a:bodyPr>
          <a:lstStyle/>
          <a:p>
            <a:r>
              <a:rPr lang="fr-CH" dirty="0"/>
              <a:t>Application smartphone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1880" y="611382"/>
            <a:ext cx="5112568" cy="2041452"/>
          </a:xfrm>
        </p:spPr>
        <p:txBody>
          <a:bodyPr>
            <a:normAutofit/>
          </a:bodyPr>
          <a:lstStyle/>
          <a:p>
            <a:endParaRPr lang="fr-CH" sz="2200" dirty="0" smtClean="0"/>
          </a:p>
          <a:p>
            <a:r>
              <a:rPr lang="fr-CH" sz="2200" dirty="0" smtClean="0"/>
              <a:t>Télécharger la langue choisie</a:t>
            </a:r>
            <a:endParaRPr lang="fr-CH" sz="2200" dirty="0"/>
          </a:p>
        </p:txBody>
      </p:sp>
      <p:grpSp>
        <p:nvGrpSpPr>
          <p:cNvPr id="5" name="Groupe 4"/>
          <p:cNvGrpSpPr/>
          <p:nvPr/>
        </p:nvGrpSpPr>
        <p:grpSpPr>
          <a:xfrm>
            <a:off x="107504" y="1628800"/>
            <a:ext cx="3064482" cy="4963486"/>
            <a:chOff x="5206469" y="908720"/>
            <a:chExt cx="3283054" cy="538891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469" y="908720"/>
              <a:ext cx="3029752" cy="53889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lèche droite 5"/>
            <p:cNvSpPr/>
            <p:nvPr/>
          </p:nvSpPr>
          <p:spPr>
            <a:xfrm rot="8849093">
              <a:off x="7042318" y="4489338"/>
              <a:ext cx="1447205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32108"/>
            <a:ext cx="2790566" cy="4963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55" y="1632108"/>
            <a:ext cx="2790565" cy="4963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èche droite 9"/>
          <p:cNvSpPr/>
          <p:nvPr/>
        </p:nvSpPr>
        <p:spPr>
          <a:xfrm rot="17998642">
            <a:off x="4924738" y="2363757"/>
            <a:ext cx="867889" cy="343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1008523">
            <a:off x="7713470" y="2225024"/>
            <a:ext cx="867889" cy="343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2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501008"/>
            <a:ext cx="6841747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r-CH" b="1" dirty="0" smtClean="0"/>
              <a:t>Application de traduction pour Smartphones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i="1" dirty="0" smtClean="0">
                <a:solidFill>
                  <a:schemeClr val="tx1"/>
                </a:solidFill>
              </a:rPr>
              <a:t>3. Sauvegarder des traductions</a:t>
            </a:r>
            <a:endParaRPr lang="fr-CH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936763"/>
            <a:ext cx="4104574" cy="1143000"/>
          </a:xfrm>
        </p:spPr>
        <p:txBody>
          <a:bodyPr>
            <a:normAutofit fontScale="90000"/>
          </a:bodyPr>
          <a:lstStyle/>
          <a:p>
            <a:r>
              <a:rPr lang="fr-CH" dirty="0"/>
              <a:t>Application smartphone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1" y="2996952"/>
            <a:ext cx="3456383" cy="2376264"/>
          </a:xfrm>
        </p:spPr>
        <p:txBody>
          <a:bodyPr>
            <a:normAutofit/>
          </a:bodyPr>
          <a:lstStyle/>
          <a:p>
            <a:r>
              <a:rPr lang="fr-CH" dirty="0" smtClean="0"/>
              <a:t>Sauvegarder des traductions :</a:t>
            </a:r>
          </a:p>
          <a:p>
            <a:endParaRPr lang="fr-CH" dirty="0"/>
          </a:p>
          <a:p>
            <a:r>
              <a:rPr lang="fr-CH" dirty="0" smtClean="0"/>
              <a:t>Cliquer sur l’étoile</a:t>
            </a:r>
          </a:p>
          <a:p>
            <a:endParaRPr lang="fr-CH" dirty="0" smtClean="0"/>
          </a:p>
        </p:txBody>
      </p:sp>
      <p:sp>
        <p:nvSpPr>
          <p:cNvPr id="5" name="AutoShape 2" descr="blob:https://www.icloud.com/25d64a36-9fb9-4b50-b084-56cb792aaef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2880320" cy="5123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uble flèche horizontale 7"/>
          <p:cNvSpPr/>
          <p:nvPr/>
        </p:nvSpPr>
        <p:spPr>
          <a:xfrm rot="6399474">
            <a:off x="5355850" y="3576948"/>
            <a:ext cx="3468707" cy="4042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14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844824"/>
            <a:ext cx="6841747" cy="2808312"/>
          </a:xfrm>
        </p:spPr>
        <p:txBody>
          <a:bodyPr>
            <a:normAutofit/>
          </a:bodyPr>
          <a:lstStyle/>
          <a:p>
            <a:pPr algn="ctr"/>
            <a:r>
              <a:rPr lang="fr-CH" i="1" dirty="0" smtClean="0"/>
              <a:t>Et pour finir, quelques conseils pour vos traductions…</a:t>
            </a:r>
            <a:endParaRPr lang="fr-CH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Conseils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Contrôler la traduction en sens inverse </a:t>
            </a:r>
          </a:p>
          <a:p>
            <a:r>
              <a:rPr lang="fr-CH" dirty="0" smtClean="0"/>
              <a:t>Comparez résultats avec d’autres traducteurs (</a:t>
            </a:r>
            <a:r>
              <a:rPr lang="fr-CH" dirty="0" err="1" smtClean="0"/>
              <a:t>Reverso</a:t>
            </a:r>
            <a:r>
              <a:rPr lang="fr-CH" dirty="0" smtClean="0"/>
              <a:t>, </a:t>
            </a:r>
            <a:r>
              <a:rPr lang="fr-CH" dirty="0" err="1" smtClean="0"/>
              <a:t>Linguee</a:t>
            </a:r>
            <a:r>
              <a:rPr lang="fr-CH" dirty="0" smtClean="0"/>
              <a:t>, Pons)</a:t>
            </a:r>
          </a:p>
          <a:p>
            <a:r>
              <a:rPr lang="fr-CH" dirty="0" smtClean="0"/>
              <a:t>Meilleur traduction : dictionnaire papier</a:t>
            </a:r>
          </a:p>
          <a:p>
            <a:r>
              <a:rPr lang="fr-CH" dirty="0" smtClean="0"/>
              <a:t>Attention aux expressions de langage, sous-entendus, double-sens, </a:t>
            </a:r>
            <a:r>
              <a:rPr lang="fr-CH" dirty="0" err="1" smtClean="0"/>
              <a:t>etc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238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644" y="2900829"/>
            <a:ext cx="6841747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r-CH" dirty="0" smtClean="0"/>
              <a:t>Traduction rapide par le moteur de recherche Google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365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128910" cy="1143000"/>
          </a:xfrm>
        </p:spPr>
        <p:txBody>
          <a:bodyPr>
            <a:normAutofit/>
          </a:bodyPr>
          <a:lstStyle/>
          <a:p>
            <a:r>
              <a:rPr lang="fr-CH" sz="3200" b="1" dirty="0" smtClean="0"/>
              <a:t>Exemple de mauvaise traduction</a:t>
            </a:r>
            <a:endParaRPr lang="fr-CH" sz="32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269999" cy="2953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1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5" y="1628800"/>
            <a:ext cx="8896741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88125" y="4543028"/>
            <a:ext cx="2288131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4588125" y="3248980"/>
            <a:ext cx="3872307" cy="180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880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Exercice 1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Celui qui traduira ce texte le plus rapidement aura gagné :</a:t>
            </a:r>
          </a:p>
          <a:p>
            <a:endParaRPr lang="fr-CH" dirty="0"/>
          </a:p>
          <a:p>
            <a:r>
              <a:rPr lang="de-DE" dirty="0"/>
              <a:t>Google verbessert ständig die Übersetzungswerkzeuge für Sprachen.</a:t>
            </a:r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581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Exercice 2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Télécharger l’application Google Translate sur votre téléphone portable</a:t>
            </a:r>
          </a:p>
          <a:p>
            <a:endParaRPr lang="fr-CH" dirty="0" smtClean="0"/>
          </a:p>
          <a:p>
            <a:r>
              <a:rPr lang="fr-CH" dirty="0" smtClean="0"/>
              <a:t>Essayer de traduire depuis l’appareil photo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223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Exercice </a:t>
            </a:r>
            <a:r>
              <a:rPr lang="fr-CH" dirty="0" smtClean="0"/>
              <a:t>3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Tapez sur le moteur de </a:t>
            </a:r>
            <a:r>
              <a:rPr lang="fr-CH" dirty="0"/>
              <a:t>recherche </a:t>
            </a:r>
            <a:br>
              <a:rPr lang="fr-CH" dirty="0"/>
            </a:br>
            <a:r>
              <a:rPr lang="fr-CH" dirty="0" smtClean="0"/>
              <a:t>«</a:t>
            </a:r>
            <a:r>
              <a:rPr lang="fr-CH" dirty="0" err="1" smtClean="0"/>
              <a:t>history</a:t>
            </a:r>
            <a:r>
              <a:rPr lang="fr-CH" dirty="0" smtClean="0"/>
              <a:t> </a:t>
            </a:r>
            <a:r>
              <a:rPr lang="fr-CH" dirty="0"/>
              <a:t>about </a:t>
            </a:r>
            <a:r>
              <a:rPr lang="fr-CH" dirty="0" err="1"/>
              <a:t>california</a:t>
            </a:r>
            <a:r>
              <a:rPr lang="fr-CH" dirty="0" smtClean="0"/>
              <a:t>»</a:t>
            </a:r>
          </a:p>
          <a:p>
            <a:pPr marL="68580" indent="0">
              <a:buNone/>
            </a:pPr>
            <a:endParaRPr lang="fr-CH" dirty="0" smtClean="0"/>
          </a:p>
          <a:p>
            <a:r>
              <a:rPr lang="fr-CH" dirty="0" smtClean="0"/>
              <a:t>Aller sur le site  de </a:t>
            </a:r>
            <a:r>
              <a:rPr lang="fr-CH" dirty="0" err="1" smtClean="0"/>
              <a:t>Wikipedia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Traduisez cette page web</a:t>
            </a:r>
          </a:p>
          <a:p>
            <a:pPr marL="68580" indent="0">
              <a:buNone/>
            </a:pPr>
            <a:r>
              <a:rPr lang="fr-CH" sz="1800" dirty="0" smtClean="0">
                <a:hlinkClick r:id="rId2"/>
              </a:rPr>
              <a:t>https</a:t>
            </a:r>
            <a:r>
              <a:rPr lang="fr-CH" sz="1800" dirty="0">
                <a:hlinkClick r:id="rId2"/>
              </a:rPr>
              <a:t>://</a:t>
            </a:r>
            <a:r>
              <a:rPr lang="fr-CH" sz="1800" dirty="0" smtClean="0">
                <a:hlinkClick r:id="rId2"/>
              </a:rPr>
              <a:t>en.wikipedia.org/wiki/History_of_California</a:t>
            </a:r>
            <a:endParaRPr lang="fr-CH" sz="1800" dirty="0" smtClean="0"/>
          </a:p>
          <a:p>
            <a:pPr marL="68580" indent="0">
              <a:buNone/>
            </a:pPr>
            <a:endParaRPr lang="fr-CH" sz="1800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669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Exercice </a:t>
            </a:r>
            <a:r>
              <a:rPr lang="fr-CH" dirty="0" smtClean="0"/>
              <a:t>4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Traduire un </a:t>
            </a:r>
            <a:r>
              <a:rPr lang="fr-CH" dirty="0" smtClean="0"/>
              <a:t>document</a:t>
            </a:r>
            <a:endParaRPr lang="fr-C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6048672" cy="1309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Traduction Google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08977"/>
          </a:xfrm>
        </p:spPr>
        <p:txBody>
          <a:bodyPr/>
          <a:lstStyle/>
          <a:p>
            <a:r>
              <a:rPr lang="fr-CH" dirty="0" smtClean="0"/>
              <a:t>Gratuit</a:t>
            </a:r>
          </a:p>
          <a:p>
            <a:r>
              <a:rPr lang="fr-CH" dirty="0">
                <a:hlinkClick r:id="rId2"/>
              </a:rPr>
              <a:t>https://translate.google.com/?</a:t>
            </a:r>
            <a:r>
              <a:rPr lang="fr-CH" dirty="0" smtClean="0">
                <a:hlinkClick r:id="rId2"/>
              </a:rPr>
              <a:t>hl=fr</a:t>
            </a:r>
            <a:endParaRPr lang="fr-CH" dirty="0"/>
          </a:p>
          <a:p>
            <a:r>
              <a:rPr lang="fr-CH" dirty="0" smtClean="0"/>
              <a:t>Possible d’utiliser depuis le moteur de recherche Google  (mot + «Traduction»)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7048330" cy="2131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lèche droite 5"/>
          <p:cNvSpPr/>
          <p:nvPr/>
        </p:nvSpPr>
        <p:spPr>
          <a:xfrm rot="6524911">
            <a:off x="7443866" y="3151810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12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644" y="2900829"/>
            <a:ext cx="6841747" cy="1362075"/>
          </a:xfrm>
        </p:spPr>
        <p:txBody>
          <a:bodyPr>
            <a:normAutofit/>
          </a:bodyPr>
          <a:lstStyle/>
          <a:p>
            <a:pPr algn="ctr"/>
            <a:r>
              <a:rPr lang="fr-CH" dirty="0" smtClean="0"/>
              <a:t>Traduction de documents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804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Traduction Google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Capable de détecter la langue automatiquement</a:t>
            </a:r>
            <a:endParaRPr lang="fr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5444862" cy="3033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lèche droite 3"/>
          <p:cNvSpPr/>
          <p:nvPr/>
        </p:nvSpPr>
        <p:spPr>
          <a:xfrm rot="8348313">
            <a:off x="4002215" y="3287512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89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644" y="2900829"/>
            <a:ext cx="6841747" cy="1362075"/>
          </a:xfrm>
        </p:spPr>
        <p:txBody>
          <a:bodyPr>
            <a:normAutofit/>
          </a:bodyPr>
          <a:lstStyle/>
          <a:p>
            <a:pPr algn="ctr"/>
            <a:r>
              <a:rPr lang="fr-CH" dirty="0" smtClean="0"/>
              <a:t>Propositions de plusieurs traductions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858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Traduction Google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Autres propositions </a:t>
            </a:r>
          </a:p>
          <a:p>
            <a:r>
              <a:rPr lang="fr-CH" dirty="0" smtClean="0"/>
              <a:t>Possibilité d’améliorer la traduction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2" y="3359453"/>
            <a:ext cx="6998787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lèche droite 4"/>
          <p:cNvSpPr/>
          <p:nvPr/>
        </p:nvSpPr>
        <p:spPr>
          <a:xfrm rot="8945274">
            <a:off x="6641451" y="4530309"/>
            <a:ext cx="1799084" cy="437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1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644" y="2900829"/>
            <a:ext cx="6841747" cy="1362075"/>
          </a:xfrm>
        </p:spPr>
        <p:txBody>
          <a:bodyPr>
            <a:normAutofit/>
          </a:bodyPr>
          <a:lstStyle/>
          <a:p>
            <a:pPr algn="ctr"/>
            <a:r>
              <a:rPr lang="fr-CH" dirty="0" smtClean="0"/>
              <a:t>Traduction de page internet/Web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858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Traduction </a:t>
            </a:r>
            <a:r>
              <a:rPr lang="fr-CH" dirty="0"/>
              <a:t>page Web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6984892" cy="4057676"/>
          </a:xfrm>
        </p:spPr>
        <p:txBody>
          <a:bodyPr>
            <a:normAutofit fontScale="92500" lnSpcReduction="20000"/>
          </a:bodyPr>
          <a:lstStyle/>
          <a:p>
            <a:r>
              <a:rPr lang="fr-CH" dirty="0" smtClean="0"/>
              <a:t>Proposition automatique de traduction de la page web (message en haut à droite)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smtClean="0"/>
              <a:t>Astuce : copier/coller le lien dans Google traduction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30853"/>
            <a:ext cx="4824536" cy="2123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197</TotalTime>
  <Words>291</Words>
  <Application>Microsoft Office PowerPoint</Application>
  <PresentationFormat>Affichage à l'écran (4:3)</PresentationFormat>
  <Paragraphs>75</Paragraphs>
  <Slides>25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Austin</vt:lpstr>
      <vt:lpstr>Traduction Google </vt:lpstr>
      <vt:lpstr>Traduction rapide par le moteur de recherche Google</vt:lpstr>
      <vt:lpstr>Traduction Google</vt:lpstr>
      <vt:lpstr>Traduction de documents</vt:lpstr>
      <vt:lpstr>Traduction Google</vt:lpstr>
      <vt:lpstr>Propositions de plusieurs traductions</vt:lpstr>
      <vt:lpstr>Traduction Google</vt:lpstr>
      <vt:lpstr>Traduction de page internet/Web</vt:lpstr>
      <vt:lpstr>Traduction page Web</vt:lpstr>
      <vt:lpstr>Traduction page Web</vt:lpstr>
      <vt:lpstr>Application de traduction pour Smartphones  1. Traduction depuis l’appareil photo</vt:lpstr>
      <vt:lpstr>Application smartphone</vt:lpstr>
      <vt:lpstr>Application de traduction pour Smartphones  2. Mode hors-ligne  (sans internet)</vt:lpstr>
      <vt:lpstr>Application smartphone</vt:lpstr>
      <vt:lpstr>Application smartphone</vt:lpstr>
      <vt:lpstr>Application de traduction pour Smartphones  3. Sauvegarder des traductions</vt:lpstr>
      <vt:lpstr>Application smartphone</vt:lpstr>
      <vt:lpstr>Et pour finir, quelques conseils pour vos traductions…</vt:lpstr>
      <vt:lpstr>Conseils</vt:lpstr>
      <vt:lpstr>Exemple de mauvaise traduction</vt:lpstr>
      <vt:lpstr>Présentation PowerPoint</vt:lpstr>
      <vt:lpstr>Exercice 1</vt:lpstr>
      <vt:lpstr>Exercice 2</vt:lpstr>
      <vt:lpstr>Exercice 3</vt:lpstr>
      <vt:lpstr>Exercice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Traduction Google</dc:title>
  <dc:creator>Diana</dc:creator>
  <cp:lastModifiedBy>Diana</cp:lastModifiedBy>
  <cp:revision>18</cp:revision>
  <dcterms:created xsi:type="dcterms:W3CDTF">2019-03-08T16:17:33Z</dcterms:created>
  <dcterms:modified xsi:type="dcterms:W3CDTF">2019-03-11T14:34:48Z</dcterms:modified>
</cp:coreProperties>
</file>