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0"/>
  </p:notesMasterIdLst>
  <p:sldIdLst>
    <p:sldId id="256" r:id="rId2"/>
    <p:sldId id="269" r:id="rId3"/>
    <p:sldId id="270" r:id="rId4"/>
    <p:sldId id="271" r:id="rId5"/>
    <p:sldId id="272" r:id="rId6"/>
    <p:sldId id="273" r:id="rId7"/>
    <p:sldId id="274" r:id="rId8"/>
    <p:sldId id="257" r:id="rId9"/>
    <p:sldId id="262" r:id="rId10"/>
    <p:sldId id="259" r:id="rId11"/>
    <p:sldId id="260" r:id="rId12"/>
    <p:sldId id="261" r:id="rId13"/>
    <p:sldId id="263" r:id="rId14"/>
    <p:sldId id="275" r:id="rId15"/>
    <p:sldId id="264" r:id="rId16"/>
    <p:sldId id="265" r:id="rId17"/>
    <p:sldId id="266" r:id="rId18"/>
    <p:sldId id="268"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17"/>
    <p:restoredTop sz="94760"/>
  </p:normalViewPr>
  <p:slideViewPr>
    <p:cSldViewPr snapToGrid="0">
      <p:cViewPr varScale="1">
        <p:scale>
          <a:sx n="126" d="100"/>
          <a:sy n="126" d="100"/>
        </p:scale>
        <p:origin x="20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18138-E993-F940-B632-CCD24756E2F8}" type="datetimeFigureOut">
              <a:rPr lang="fr-FR" smtClean="0"/>
              <a:t>01/12/2025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5A655-1C63-974D-B6D4-C8862575965C}" type="slidenum">
              <a:rPr lang="fr-FR" smtClean="0"/>
              <a:t>‹N°›</a:t>
            </a:fld>
            <a:endParaRPr lang="fr-FR"/>
          </a:p>
        </p:txBody>
      </p:sp>
    </p:spTree>
    <p:extLst>
      <p:ext uri="{BB962C8B-B14F-4D97-AF65-F5344CB8AC3E}">
        <p14:creationId xmlns:p14="http://schemas.microsoft.com/office/powerpoint/2010/main" val="2448781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A5A655-1C63-974D-B6D4-C8862575965C}" type="slidenum">
              <a:rPr lang="fr-FR" smtClean="0"/>
              <a:t>16</a:t>
            </a:fld>
            <a:endParaRPr lang="fr-FR"/>
          </a:p>
        </p:txBody>
      </p:sp>
    </p:spTree>
    <p:extLst>
      <p:ext uri="{BB962C8B-B14F-4D97-AF65-F5344CB8AC3E}">
        <p14:creationId xmlns:p14="http://schemas.microsoft.com/office/powerpoint/2010/main" val="1470982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ormAutofit/>
          </a:bodyPr>
          <a:lstStyle>
            <a:lvl1pPr marL="0" indent="0">
              <a:buNone/>
              <a:defRPr lang="en-US" dirty="0">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F9A648C8-0436-6FAF-8B52-BA15EFB5F90C}"/>
              </a:ext>
            </a:extLst>
          </p:cNvPr>
          <p:cNvSpPr>
            <a:spLocks noGrp="1"/>
          </p:cNvSpPr>
          <p:nvPr>
            <p:ph type="pic" sz="quarter" idx="13" hasCustomPrompt="1"/>
          </p:nvPr>
        </p:nvSpPr>
        <p:spPr>
          <a:xfrm>
            <a:off x="342901" y="343038"/>
            <a:ext cx="11506200" cy="4792766"/>
          </a:xfrm>
          <a:custGeom>
            <a:avLst/>
            <a:gdLst>
              <a:gd name="connsiteX0" fmla="*/ 292023 w 11506200"/>
              <a:gd name="connsiteY0" fmla="*/ 0 h 4792766"/>
              <a:gd name="connsiteX1" fmla="*/ 11214177 w 11506200"/>
              <a:gd name="connsiteY1" fmla="*/ 0 h 4792766"/>
              <a:gd name="connsiteX2" fmla="*/ 11506200 w 11506200"/>
              <a:gd name="connsiteY2" fmla="*/ 292023 h 4792766"/>
              <a:gd name="connsiteX3" fmla="*/ 11506200 w 11506200"/>
              <a:gd name="connsiteY3" fmla="*/ 4500743 h 4792766"/>
              <a:gd name="connsiteX4" fmla="*/ 11214177 w 11506200"/>
              <a:gd name="connsiteY4" fmla="*/ 4792766 h 4792766"/>
              <a:gd name="connsiteX5" fmla="*/ 292023 w 11506200"/>
              <a:gd name="connsiteY5" fmla="*/ 4792766 h 4792766"/>
              <a:gd name="connsiteX6" fmla="*/ 0 w 11506200"/>
              <a:gd name="connsiteY6" fmla="*/ 4500743 h 4792766"/>
              <a:gd name="connsiteX7" fmla="*/ 0 w 11506200"/>
              <a:gd name="connsiteY7" fmla="*/ 292023 h 4792766"/>
              <a:gd name="connsiteX8" fmla="*/ 292023 w 11506200"/>
              <a:gd name="connsiteY8" fmla="*/ 0 h 47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6200" h="4792766">
                <a:moveTo>
                  <a:pt x="292023" y="0"/>
                </a:moveTo>
                <a:lnTo>
                  <a:pt x="11214177" y="0"/>
                </a:lnTo>
                <a:cubicBezTo>
                  <a:pt x="11375457" y="0"/>
                  <a:pt x="11506200" y="130743"/>
                  <a:pt x="11506200" y="292023"/>
                </a:cubicBezTo>
                <a:lnTo>
                  <a:pt x="11506200" y="4500743"/>
                </a:lnTo>
                <a:cubicBezTo>
                  <a:pt x="11506200" y="4662023"/>
                  <a:pt x="11375457" y="4792766"/>
                  <a:pt x="11214177" y="4792766"/>
                </a:cubicBezTo>
                <a:lnTo>
                  <a:pt x="292023" y="4792766"/>
                </a:lnTo>
                <a:cubicBezTo>
                  <a:pt x="130743" y="4792766"/>
                  <a:pt x="0" y="4662023"/>
                  <a:pt x="0" y="4500743"/>
                </a:cubicBezTo>
                <a:lnTo>
                  <a:pt x="0" y="292023"/>
                </a:lnTo>
                <a:cubicBezTo>
                  <a:pt x="0" y="130743"/>
                  <a:pt x="130743" y="0"/>
                  <a:pt x="292023"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6CD91AB5-8D64-469B-81DF-A26B406D2B54}" type="datetime1">
              <a:rPr lang="en-US" smtClean="0"/>
              <a:t>12/1/25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30692252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98464" y="2423160"/>
            <a:ext cx="5486400" cy="3886200"/>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01BB0C55-2E11-4E7F-9EF8-868B07C6C42C}" type="datetime1">
              <a:rPr lang="en-US" smtClean="0"/>
              <a:t>12/1/25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35646798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7644384" y="1012952"/>
            <a:ext cx="4023360" cy="1636776"/>
          </a:xfrm>
        </p:spPr>
        <p:txBody>
          <a:bodyPr anchor="b">
            <a:normAutofit/>
          </a:bodyPr>
          <a:lstStyle>
            <a:lvl1pPr>
              <a:defRPr sz="4800"/>
            </a:lvl1pPr>
          </a:lstStyle>
          <a:p>
            <a:r>
              <a:rPr lang="en-US" dirty="0"/>
              <a:t>Click to edit Master title style</a:t>
            </a:r>
          </a:p>
        </p:txBody>
      </p:sp>
      <p:sp>
        <p:nvSpPr>
          <p:cNvPr id="10" name="Picture Placeholder 8">
            <a:extLst>
              <a:ext uri="{FF2B5EF4-FFF2-40B4-BE49-F238E27FC236}">
                <a16:creationId xmlns:a16="http://schemas.microsoft.com/office/drawing/2014/main" id="{FE8E4848-C9F6-6844-AB1C-C4F0E8A472A1}"/>
              </a:ext>
            </a:extLst>
          </p:cNvPr>
          <p:cNvSpPr>
            <a:spLocks noGrp="1"/>
          </p:cNvSpPr>
          <p:nvPr>
            <p:ph type="pic" sz="quarter" idx="14" hasCustomPrompt="1"/>
          </p:nvPr>
        </p:nvSpPr>
        <p:spPr>
          <a:xfrm>
            <a:off x="342901" y="345109"/>
            <a:ext cx="6714969" cy="6163508"/>
          </a:xfrm>
          <a:custGeom>
            <a:avLst/>
            <a:gdLst>
              <a:gd name="connsiteX0" fmla="*/ 281857 w 6714969"/>
              <a:gd name="connsiteY0" fmla="*/ 0 h 6163508"/>
              <a:gd name="connsiteX1" fmla="*/ 6433112 w 6714969"/>
              <a:gd name="connsiteY1" fmla="*/ 0 h 6163508"/>
              <a:gd name="connsiteX2" fmla="*/ 6714969 w 6714969"/>
              <a:gd name="connsiteY2" fmla="*/ 281857 h 6163508"/>
              <a:gd name="connsiteX3" fmla="*/ 6714969 w 6714969"/>
              <a:gd name="connsiteY3" fmla="*/ 5881651 h 6163508"/>
              <a:gd name="connsiteX4" fmla="*/ 6433112 w 6714969"/>
              <a:gd name="connsiteY4" fmla="*/ 6163508 h 6163508"/>
              <a:gd name="connsiteX5" fmla="*/ 281857 w 6714969"/>
              <a:gd name="connsiteY5" fmla="*/ 6163508 h 6163508"/>
              <a:gd name="connsiteX6" fmla="*/ 0 w 6714969"/>
              <a:gd name="connsiteY6" fmla="*/ 5881651 h 6163508"/>
              <a:gd name="connsiteX7" fmla="*/ 0 w 6714969"/>
              <a:gd name="connsiteY7" fmla="*/ 281857 h 6163508"/>
              <a:gd name="connsiteX8" fmla="*/ 281857 w 6714969"/>
              <a:gd name="connsiteY8" fmla="*/ 0 h 616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4969" h="6163508">
                <a:moveTo>
                  <a:pt x="281857" y="0"/>
                </a:moveTo>
                <a:lnTo>
                  <a:pt x="6433112" y="0"/>
                </a:lnTo>
                <a:cubicBezTo>
                  <a:pt x="6588777" y="0"/>
                  <a:pt x="6714969" y="126192"/>
                  <a:pt x="6714969" y="281857"/>
                </a:cubicBezTo>
                <a:lnTo>
                  <a:pt x="6714969" y="5881651"/>
                </a:lnTo>
                <a:cubicBezTo>
                  <a:pt x="6714969" y="6037316"/>
                  <a:pt x="6588777" y="6163508"/>
                  <a:pt x="6433112" y="6163508"/>
                </a:cubicBezTo>
                <a:lnTo>
                  <a:pt x="281857" y="6163508"/>
                </a:lnTo>
                <a:cubicBezTo>
                  <a:pt x="126192" y="6163508"/>
                  <a:pt x="0" y="6037316"/>
                  <a:pt x="0" y="5881651"/>
                </a:cubicBezTo>
                <a:lnTo>
                  <a:pt x="0" y="281857"/>
                </a:lnTo>
                <a:cubicBezTo>
                  <a:pt x="0" y="126192"/>
                  <a:pt x="126192" y="0"/>
                  <a:pt x="281857" y="0"/>
                </a:cubicBez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644384" y="2896616"/>
            <a:ext cx="4023360" cy="3364992"/>
          </a:xfrm>
        </p:spPr>
        <p:txBody>
          <a:bodyPr vert="horz" lIns="91440" tIns="45720" rIns="91440" bIns="45720" rtlCol="0">
            <a:normAutofit/>
          </a:bodyPr>
          <a:lstStyle>
            <a:lvl1pPr marL="342900" indent="-3429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marL="228600" lvl="0" indent="-228600"/>
            <a:r>
              <a:rPr lang="en-US" dirty="0"/>
              <a:t>Click to edit Master text styles</a:t>
            </a:r>
          </a:p>
          <a:p>
            <a:pPr marL="228600" lvl="1" indent="-228600"/>
            <a:r>
              <a:rPr lang="en-US" dirty="0"/>
              <a:t>Second level</a:t>
            </a:r>
          </a:p>
          <a:p>
            <a:pPr marL="228600" lvl="2" indent="-228600"/>
            <a:r>
              <a:rPr lang="en-US" dirty="0"/>
              <a:t>Third level</a:t>
            </a:r>
          </a:p>
          <a:p>
            <a:pPr marL="228600" lvl="3" indent="-228600"/>
            <a:r>
              <a:rPr lang="en-US" dirty="0"/>
              <a:t>Fourth level</a:t>
            </a:r>
          </a:p>
          <a:p>
            <a:pPr marL="228600" lvl="4" indent="-228600"/>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0AC9FCAD-E19B-4A0F-866E-979EDEC4B525}" type="datetime1">
              <a:rPr lang="en-US" smtClean="0"/>
              <a:t>12/1/25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157852779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973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79B4A14-E3E2-4038-B0C4-0EC5ECBDA17A}" type="datetime1">
              <a:rPr lang="en-US" smtClean="0"/>
              <a:t>12/1/25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572749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2301396-E7F4-44BB-B3C1-CAADE8EE1BCB}" type="datetime1">
              <a:rPr lang="en-US" smtClean="0"/>
              <a:t>12/1/25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159314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C603B70-0873-4F91-B20E-188F8FCBC95A}" type="datetime1">
              <a:rPr lang="en-US" smtClean="0"/>
              <a:t>12/1/25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501357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4032504" cy="3621024"/>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422392" y="640080"/>
            <a:ext cx="597103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A211211-1BBF-43C8-98F1-415153382D43}" type="datetime1">
              <a:rPr lang="en-US" smtClean="0"/>
              <a:t>12/1/25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710752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vert="horz" lIns="91440" tIns="45720" rIns="91440" bIns="45720" rtlCol="0" anchor="t">
            <a:normAutofit/>
          </a:bodyPr>
          <a:lstStyle>
            <a:lvl1pPr>
              <a:defRPr lang="en-US" dirty="0"/>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425696" y="640080"/>
            <a:ext cx="7159752" cy="571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23C37F1-4FE0-40C5-A1CC-AC65E60D9E3F}" type="datetime1">
              <a:rPr lang="en-US" smtClean="0"/>
              <a:t>12/1/25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70238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F226A48-373B-47E6-1E90-9892366CC9F0}"/>
              </a:ext>
            </a:extLst>
          </p:cNvPr>
          <p:cNvSpPr>
            <a:spLocks noGrp="1"/>
          </p:cNvSpPr>
          <p:nvPr>
            <p:ph type="pic" sz="quarter" idx="13" hasCustomPrompt="1"/>
          </p:nvPr>
        </p:nvSpPr>
        <p:spPr>
          <a:xfrm>
            <a:off x="342900" y="342900"/>
            <a:ext cx="4501152" cy="6172200"/>
          </a:xfrm>
          <a:custGeom>
            <a:avLst/>
            <a:gdLst>
              <a:gd name="connsiteX0" fmla="*/ 332635 w 4501152"/>
              <a:gd name="connsiteY0" fmla="*/ 0 h 6172200"/>
              <a:gd name="connsiteX1" fmla="*/ 4168517 w 4501152"/>
              <a:gd name="connsiteY1" fmla="*/ 0 h 6172200"/>
              <a:gd name="connsiteX2" fmla="*/ 4501152 w 4501152"/>
              <a:gd name="connsiteY2" fmla="*/ 331423 h 6172200"/>
              <a:gd name="connsiteX3" fmla="*/ 4501152 w 4501152"/>
              <a:gd name="connsiteY3" fmla="*/ 5840778 h 6172200"/>
              <a:gd name="connsiteX4" fmla="*/ 4168517 w 4501152"/>
              <a:gd name="connsiteY4" fmla="*/ 6172200 h 6172200"/>
              <a:gd name="connsiteX5" fmla="*/ 332635 w 4501152"/>
              <a:gd name="connsiteY5" fmla="*/ 6172200 h 6172200"/>
              <a:gd name="connsiteX6" fmla="*/ 0 w 4501152"/>
              <a:gd name="connsiteY6" fmla="*/ 5840778 h 6172200"/>
              <a:gd name="connsiteX7" fmla="*/ 0 w 4501152"/>
              <a:gd name="connsiteY7" fmla="*/ 331423 h 6172200"/>
              <a:gd name="connsiteX8" fmla="*/ 332635 w 4501152"/>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1152" h="6172200">
                <a:moveTo>
                  <a:pt x="332635" y="0"/>
                </a:moveTo>
                <a:lnTo>
                  <a:pt x="4168517" y="0"/>
                </a:lnTo>
                <a:cubicBezTo>
                  <a:pt x="4352226" y="0"/>
                  <a:pt x="4501152" y="148383"/>
                  <a:pt x="4501152" y="331423"/>
                </a:cubicBezTo>
                <a:lnTo>
                  <a:pt x="4501152" y="5840778"/>
                </a:lnTo>
                <a:cubicBezTo>
                  <a:pt x="4501152" y="6023817"/>
                  <a:pt x="4352226" y="6172200"/>
                  <a:pt x="4168517" y="6172200"/>
                </a:cubicBezTo>
                <a:lnTo>
                  <a:pt x="332635" y="6172200"/>
                </a:lnTo>
                <a:cubicBezTo>
                  <a:pt x="148926" y="6172200"/>
                  <a:pt x="0" y="6023817"/>
                  <a:pt x="0" y="5840778"/>
                </a:cubicBezTo>
                <a:lnTo>
                  <a:pt x="0" y="331423"/>
                </a:lnTo>
                <a:cubicBezTo>
                  <a:pt x="0" y="148383"/>
                  <a:pt x="148926" y="0"/>
                  <a:pt x="33263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0F37310-2C84-4F72-97F3-ED5E52F7A674}" type="datetime1">
              <a:rPr lang="en-US" smtClean="0"/>
              <a:t>12/1/25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415971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ED7373D-8BEF-4D11-A85D-4ADD8461D8CF}" type="datetime1">
              <a:rPr lang="en-US" smtClean="0"/>
              <a:t>12/1/25</a:t>
            </a:fld>
            <a:endParaRPr lang="en-US"/>
          </a:p>
        </p:txBody>
      </p:sp>
      <p:sp>
        <p:nvSpPr>
          <p:cNvPr id="4" name="Picture Placeholder 3">
            <a:extLst>
              <a:ext uri="{FF2B5EF4-FFF2-40B4-BE49-F238E27FC236}">
                <a16:creationId xmlns:a16="http://schemas.microsoft.com/office/drawing/2014/main" id="{7F11DC52-D1FD-A255-1A04-7A15A9DE3C8F}"/>
              </a:ext>
            </a:extLst>
          </p:cNvPr>
          <p:cNvSpPr>
            <a:spLocks noGrp="1"/>
          </p:cNvSpPr>
          <p:nvPr>
            <p:ph type="pic" sz="quarter" idx="13" hasCustomPrompt="1"/>
          </p:nvPr>
        </p:nvSpPr>
        <p:spPr>
          <a:xfrm>
            <a:off x="7353304" y="352327"/>
            <a:ext cx="4495799" cy="6172200"/>
          </a:xfrm>
          <a:custGeom>
            <a:avLst/>
            <a:gdLst>
              <a:gd name="connsiteX0" fmla="*/ 293171 w 4495799"/>
              <a:gd name="connsiteY0" fmla="*/ 0 h 6172200"/>
              <a:gd name="connsiteX1" fmla="*/ 4202628 w 4495799"/>
              <a:gd name="connsiteY1" fmla="*/ 0 h 6172200"/>
              <a:gd name="connsiteX2" fmla="*/ 4495799 w 4495799"/>
              <a:gd name="connsiteY2" fmla="*/ 293171 h 6172200"/>
              <a:gd name="connsiteX3" fmla="*/ 4495799 w 4495799"/>
              <a:gd name="connsiteY3" fmla="*/ 5879029 h 6172200"/>
              <a:gd name="connsiteX4" fmla="*/ 4202628 w 4495799"/>
              <a:gd name="connsiteY4" fmla="*/ 6172200 h 6172200"/>
              <a:gd name="connsiteX5" fmla="*/ 293171 w 4495799"/>
              <a:gd name="connsiteY5" fmla="*/ 6172200 h 6172200"/>
              <a:gd name="connsiteX6" fmla="*/ 0 w 4495799"/>
              <a:gd name="connsiteY6" fmla="*/ 5879029 h 6172200"/>
              <a:gd name="connsiteX7" fmla="*/ 0 w 4495799"/>
              <a:gd name="connsiteY7" fmla="*/ 293171 h 6172200"/>
              <a:gd name="connsiteX8" fmla="*/ 293171 w 4495799"/>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799" h="6172200">
                <a:moveTo>
                  <a:pt x="293171" y="0"/>
                </a:moveTo>
                <a:lnTo>
                  <a:pt x="4202628" y="0"/>
                </a:lnTo>
                <a:cubicBezTo>
                  <a:pt x="4364542" y="0"/>
                  <a:pt x="4495799" y="131257"/>
                  <a:pt x="4495799" y="293171"/>
                </a:cubicBezTo>
                <a:lnTo>
                  <a:pt x="4495799" y="5879029"/>
                </a:lnTo>
                <a:cubicBezTo>
                  <a:pt x="4495799" y="6040943"/>
                  <a:pt x="4364542" y="6172200"/>
                  <a:pt x="4202628" y="6172200"/>
                </a:cubicBezTo>
                <a:lnTo>
                  <a:pt x="293171" y="6172200"/>
                </a:lnTo>
                <a:cubicBezTo>
                  <a:pt x="131257" y="6172200"/>
                  <a:pt x="0" y="6040943"/>
                  <a:pt x="0" y="5879029"/>
                </a:cubicBezTo>
                <a:lnTo>
                  <a:pt x="0" y="293171"/>
                </a:lnTo>
                <a:cubicBezTo>
                  <a:pt x="0" y="131257"/>
                  <a:pt x="131257" y="0"/>
                  <a:pt x="29317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1157718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4" name="Picture Placeholder 3">
            <a:extLst>
              <a:ext uri="{FF2B5EF4-FFF2-40B4-BE49-F238E27FC236}">
                <a16:creationId xmlns:a16="http://schemas.microsoft.com/office/drawing/2014/main" id="{9539F8C7-DD74-7177-C2DA-02533B6576FD}"/>
              </a:ext>
            </a:extLst>
          </p:cNvPr>
          <p:cNvSpPr>
            <a:spLocks noGrp="1"/>
          </p:cNvSpPr>
          <p:nvPr>
            <p:ph type="pic" sz="quarter" idx="13" hasCustomPrompt="1"/>
          </p:nvPr>
        </p:nvSpPr>
        <p:spPr>
          <a:xfrm>
            <a:off x="339373" y="344424"/>
            <a:ext cx="3808553" cy="61722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04D0A65-74B1-4258-9347-517577BEF7B0}" type="datetime1">
              <a:rPr lang="en-US" smtClean="0"/>
              <a:t>12/1/25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84237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0796B54-ED46-4036-80F8-E8EFB102CB24}" type="datetime1">
              <a:rPr lang="en-US" smtClean="0"/>
              <a:t>12/1/25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4105535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3B00591-709C-49DC-8FE0-9F32B5969F72}" type="datetime1">
              <a:rPr lang="en-US" smtClean="0"/>
              <a:t>12/1/25</a:t>
            </a:fld>
            <a:endParaRPr lang="en-US"/>
          </a:p>
        </p:txBody>
      </p:sp>
      <p:sp>
        <p:nvSpPr>
          <p:cNvPr id="4" name="Picture Placeholder 3">
            <a:extLst>
              <a:ext uri="{FF2B5EF4-FFF2-40B4-BE49-F238E27FC236}">
                <a16:creationId xmlns:a16="http://schemas.microsoft.com/office/drawing/2014/main" id="{26FEEE5C-15B3-8386-23D3-B6B236C668F2}"/>
              </a:ext>
            </a:extLst>
          </p:cNvPr>
          <p:cNvSpPr>
            <a:spLocks noGrp="1"/>
          </p:cNvSpPr>
          <p:nvPr>
            <p:ph type="pic" sz="quarter" idx="13" hasCustomPrompt="1"/>
          </p:nvPr>
        </p:nvSpPr>
        <p:spPr>
          <a:xfrm>
            <a:off x="8046768" y="344424"/>
            <a:ext cx="3808553" cy="61722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1825412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B281557-D8C5-3666-A17C-BD66A5F9C048}"/>
              </a:ext>
            </a:extLst>
          </p:cNvPr>
          <p:cNvSpPr>
            <a:spLocks noGrp="1"/>
          </p:cNvSpPr>
          <p:nvPr>
            <p:ph type="pic" sz="quarter" idx="13" hasCustomPrompt="1"/>
          </p:nvPr>
        </p:nvSpPr>
        <p:spPr>
          <a:xfrm>
            <a:off x="341522" y="342902"/>
            <a:ext cx="6249778" cy="6172343"/>
          </a:xfrm>
          <a:custGeom>
            <a:avLst/>
            <a:gdLst>
              <a:gd name="connsiteX0" fmla="*/ 258473 w 6249778"/>
              <a:gd name="connsiteY0" fmla="*/ 0 h 6172343"/>
              <a:gd name="connsiteX1" fmla="*/ 5991306 w 6249778"/>
              <a:gd name="connsiteY1" fmla="*/ 0 h 6172343"/>
              <a:gd name="connsiteX2" fmla="*/ 6249778 w 6249778"/>
              <a:gd name="connsiteY2" fmla="*/ 257942 h 6172343"/>
              <a:gd name="connsiteX3" fmla="*/ 6249778 w 6249778"/>
              <a:gd name="connsiteY3" fmla="*/ 5914401 h 6172343"/>
              <a:gd name="connsiteX4" fmla="*/ 5991306 w 6249778"/>
              <a:gd name="connsiteY4" fmla="*/ 6172343 h 6172343"/>
              <a:gd name="connsiteX5" fmla="*/ 258473 w 6249778"/>
              <a:gd name="connsiteY5" fmla="*/ 6172343 h 6172343"/>
              <a:gd name="connsiteX6" fmla="*/ 0 w 6249778"/>
              <a:gd name="connsiteY6" fmla="*/ 5914401 h 6172343"/>
              <a:gd name="connsiteX7" fmla="*/ 0 w 6249778"/>
              <a:gd name="connsiteY7" fmla="*/ 257942 h 6172343"/>
              <a:gd name="connsiteX8" fmla="*/ 258473 w 6249778"/>
              <a:gd name="connsiteY8" fmla="*/ 0 h 61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9778" h="6172343">
                <a:moveTo>
                  <a:pt x="258473" y="0"/>
                </a:moveTo>
                <a:lnTo>
                  <a:pt x="5991306" y="0"/>
                </a:lnTo>
                <a:cubicBezTo>
                  <a:pt x="6134057" y="0"/>
                  <a:pt x="6249778" y="115484"/>
                  <a:pt x="6249778" y="257942"/>
                </a:cubicBezTo>
                <a:lnTo>
                  <a:pt x="6249778" y="5914401"/>
                </a:lnTo>
                <a:cubicBezTo>
                  <a:pt x="6249778" y="6056859"/>
                  <a:pt x="6134057" y="6172343"/>
                  <a:pt x="5991306" y="6172343"/>
                </a:cubicBezTo>
                <a:lnTo>
                  <a:pt x="258473" y="6172343"/>
                </a:lnTo>
                <a:cubicBezTo>
                  <a:pt x="115722" y="6172343"/>
                  <a:pt x="0" y="6056859"/>
                  <a:pt x="0" y="5914401"/>
                </a:cubicBezTo>
                <a:lnTo>
                  <a:pt x="0" y="257942"/>
                </a:lnTo>
                <a:cubicBezTo>
                  <a:pt x="0" y="115484"/>
                  <a:pt x="115722" y="0"/>
                  <a:pt x="258473"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53D0D37D-152B-44E6-AB8F-60E41FE679D7}" type="datetime1">
              <a:rPr lang="en-US" smtClean="0"/>
              <a:t>12/1/25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643982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93FD62D-5EED-4798-9EBA-B6E1A9B98072}" type="datetime1">
              <a:rPr lang="en-US" smtClean="0"/>
              <a:t>12/1/25</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5737594" y="342900"/>
            <a:ext cx="6111507"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2701779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B281557-D8C5-3666-A17C-BD66A5F9C048}"/>
              </a:ext>
            </a:extLst>
          </p:cNvPr>
          <p:cNvSpPr>
            <a:spLocks noGrp="1"/>
          </p:cNvSpPr>
          <p:nvPr>
            <p:ph type="pic" sz="quarter" idx="13" hasCustomPrompt="1"/>
          </p:nvPr>
        </p:nvSpPr>
        <p:spPr>
          <a:xfrm>
            <a:off x="341522" y="342902"/>
            <a:ext cx="6249778" cy="6172343"/>
          </a:xfrm>
          <a:custGeom>
            <a:avLst/>
            <a:gdLst>
              <a:gd name="connsiteX0" fmla="*/ 258473 w 6249778"/>
              <a:gd name="connsiteY0" fmla="*/ 0 h 6172343"/>
              <a:gd name="connsiteX1" fmla="*/ 5991306 w 6249778"/>
              <a:gd name="connsiteY1" fmla="*/ 0 h 6172343"/>
              <a:gd name="connsiteX2" fmla="*/ 6249778 w 6249778"/>
              <a:gd name="connsiteY2" fmla="*/ 257942 h 6172343"/>
              <a:gd name="connsiteX3" fmla="*/ 6249778 w 6249778"/>
              <a:gd name="connsiteY3" fmla="*/ 5914401 h 6172343"/>
              <a:gd name="connsiteX4" fmla="*/ 5991306 w 6249778"/>
              <a:gd name="connsiteY4" fmla="*/ 6172343 h 6172343"/>
              <a:gd name="connsiteX5" fmla="*/ 258473 w 6249778"/>
              <a:gd name="connsiteY5" fmla="*/ 6172343 h 6172343"/>
              <a:gd name="connsiteX6" fmla="*/ 0 w 6249778"/>
              <a:gd name="connsiteY6" fmla="*/ 5914401 h 6172343"/>
              <a:gd name="connsiteX7" fmla="*/ 0 w 6249778"/>
              <a:gd name="connsiteY7" fmla="*/ 257942 h 6172343"/>
              <a:gd name="connsiteX8" fmla="*/ 258473 w 6249778"/>
              <a:gd name="connsiteY8" fmla="*/ 0 h 61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9778" h="6172343">
                <a:moveTo>
                  <a:pt x="258473" y="0"/>
                </a:moveTo>
                <a:lnTo>
                  <a:pt x="5991306" y="0"/>
                </a:lnTo>
                <a:cubicBezTo>
                  <a:pt x="6134057" y="0"/>
                  <a:pt x="6249778" y="115484"/>
                  <a:pt x="6249778" y="257942"/>
                </a:cubicBezTo>
                <a:lnTo>
                  <a:pt x="6249778" y="5914401"/>
                </a:lnTo>
                <a:cubicBezTo>
                  <a:pt x="6249778" y="6056859"/>
                  <a:pt x="6134057" y="6172343"/>
                  <a:pt x="5991306" y="6172343"/>
                </a:cubicBezTo>
                <a:lnTo>
                  <a:pt x="258473" y="6172343"/>
                </a:lnTo>
                <a:cubicBezTo>
                  <a:pt x="115722" y="6172343"/>
                  <a:pt x="0" y="6056859"/>
                  <a:pt x="0" y="5914401"/>
                </a:cubicBezTo>
                <a:lnTo>
                  <a:pt x="0" y="257942"/>
                </a:lnTo>
                <a:cubicBezTo>
                  <a:pt x="0" y="115484"/>
                  <a:pt x="115722" y="0"/>
                  <a:pt x="258473"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6FCFE97D-4F8B-4270-9223-9617008B9FA3}" type="datetime1">
              <a:rPr lang="en-US" smtClean="0"/>
              <a:t>12/1/25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343997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E1B1D5C-1F84-4585-9043-549E87BD77AE}" type="datetime1">
              <a:rPr lang="en-US" smtClean="0"/>
              <a:t>12/1/25</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5737594" y="342900"/>
            <a:ext cx="6111507"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3436839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342900" y="342901"/>
            <a:ext cx="7391400"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1EB90F8-5A2D-4795-872B-662FE96339B2}" type="datetime1">
              <a:rPr lang="en-US" smtClean="0"/>
              <a:t>12/1/25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580331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4502843" y="342901"/>
            <a:ext cx="7346257"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9A22F9C2-5647-4E58-BE9B-A16834D13FE3}" type="datetime1">
              <a:rPr lang="en-US" smtClean="0"/>
              <a:t>12/1/25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762691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342900" y="342901"/>
            <a:ext cx="7391400"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9B124E6D-88B1-474F-9E7C-C29F02FACC38}" type="datetime1">
              <a:rPr lang="en-US" smtClean="0"/>
              <a:t>12/1/25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442493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111854"/>
            <a:ext cx="3739279" cy="1389888"/>
          </a:xfrm>
        </p:spPr>
        <p:txBody>
          <a:bodyPr anchor="t">
            <a:normAutofit/>
          </a:bodyPr>
          <a:lstStyle>
            <a:lvl1pPr>
              <a:defRPr sz="3200"/>
            </a:lvl1pPr>
          </a:lstStyle>
          <a:p>
            <a:r>
              <a:rPr lang="en-US" dirty="0"/>
              <a:t>Click to edit Master title style</a:t>
            </a:r>
          </a:p>
        </p:txBody>
      </p:sp>
      <p:sp>
        <p:nvSpPr>
          <p:cNvPr id="19" name="Picture Placeholder 17">
            <a:extLst>
              <a:ext uri="{FF2B5EF4-FFF2-40B4-BE49-F238E27FC236}">
                <a16:creationId xmlns:a16="http://schemas.microsoft.com/office/drawing/2014/main" id="{D5837EDE-723C-6CF6-EB95-3AEDA1F07E9E}"/>
              </a:ext>
            </a:extLst>
          </p:cNvPr>
          <p:cNvSpPr>
            <a:spLocks noGrp="1"/>
          </p:cNvSpPr>
          <p:nvPr>
            <p:ph type="pic" sz="quarter" idx="15" hasCustomPrompt="1"/>
          </p:nvPr>
        </p:nvSpPr>
        <p:spPr>
          <a:xfrm>
            <a:off x="339373" y="320043"/>
            <a:ext cx="11509730" cy="4404825"/>
          </a:xfrm>
          <a:custGeom>
            <a:avLst/>
            <a:gdLst>
              <a:gd name="connsiteX0" fmla="*/ 299132 w 11509730"/>
              <a:gd name="connsiteY0" fmla="*/ 0 h 4404825"/>
              <a:gd name="connsiteX1" fmla="*/ 11210598 w 11509730"/>
              <a:gd name="connsiteY1" fmla="*/ 0 h 4404825"/>
              <a:gd name="connsiteX2" fmla="*/ 11509730 w 11509730"/>
              <a:gd name="connsiteY2" fmla="*/ 299132 h 4404825"/>
              <a:gd name="connsiteX3" fmla="*/ 11509730 w 11509730"/>
              <a:gd name="connsiteY3" fmla="*/ 4105693 h 4404825"/>
              <a:gd name="connsiteX4" fmla="*/ 11210598 w 11509730"/>
              <a:gd name="connsiteY4" fmla="*/ 4404825 h 4404825"/>
              <a:gd name="connsiteX5" fmla="*/ 299132 w 11509730"/>
              <a:gd name="connsiteY5" fmla="*/ 4404825 h 4404825"/>
              <a:gd name="connsiteX6" fmla="*/ 0 w 11509730"/>
              <a:gd name="connsiteY6" fmla="*/ 4105693 h 4404825"/>
              <a:gd name="connsiteX7" fmla="*/ 0 w 11509730"/>
              <a:gd name="connsiteY7" fmla="*/ 299132 h 4404825"/>
              <a:gd name="connsiteX8" fmla="*/ 299132 w 11509730"/>
              <a:gd name="connsiteY8" fmla="*/ 0 h 44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4404825">
                <a:moveTo>
                  <a:pt x="299132" y="0"/>
                </a:moveTo>
                <a:lnTo>
                  <a:pt x="11210598" y="0"/>
                </a:lnTo>
                <a:cubicBezTo>
                  <a:pt x="11375804" y="0"/>
                  <a:pt x="11509730" y="133926"/>
                  <a:pt x="11509730" y="299132"/>
                </a:cubicBezTo>
                <a:lnTo>
                  <a:pt x="11509730" y="4105693"/>
                </a:lnTo>
                <a:cubicBezTo>
                  <a:pt x="11509730" y="4270899"/>
                  <a:pt x="11375804" y="4404825"/>
                  <a:pt x="11210598" y="4404825"/>
                </a:cubicBezTo>
                <a:lnTo>
                  <a:pt x="299132" y="4404825"/>
                </a:lnTo>
                <a:cubicBezTo>
                  <a:pt x="133926" y="4404825"/>
                  <a:pt x="0" y="4270899"/>
                  <a:pt x="0" y="4105693"/>
                </a:cubicBezTo>
                <a:lnTo>
                  <a:pt x="0" y="299132"/>
                </a:lnTo>
                <a:cubicBezTo>
                  <a:pt x="0" y="133926"/>
                  <a:pt x="133926" y="0"/>
                  <a:pt x="299132"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0D21C7E-4348-443E-B7C8-EE213DFF1CB1}" type="datetime1">
              <a:rPr lang="en-US" smtClean="0"/>
              <a:t>12/1/25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51928" y="5111854"/>
            <a:ext cx="6400800" cy="1389888"/>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954152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9" name="Picture Placeholder 8">
            <a:extLst>
              <a:ext uri="{FF2B5EF4-FFF2-40B4-BE49-F238E27FC236}">
                <a16:creationId xmlns:a16="http://schemas.microsoft.com/office/drawing/2014/main" id="{1BCE7E7D-ED4A-B625-6CB8-4D71682F63D4}"/>
              </a:ext>
            </a:extLst>
          </p:cNvPr>
          <p:cNvSpPr>
            <a:spLocks noGrp="1"/>
          </p:cNvSpPr>
          <p:nvPr>
            <p:ph type="pic" sz="quarter" idx="13" hasCustomPrompt="1"/>
          </p:nvPr>
        </p:nvSpPr>
        <p:spPr>
          <a:xfrm>
            <a:off x="339373" y="320042"/>
            <a:ext cx="11509730" cy="3458229"/>
          </a:xfrm>
          <a:custGeom>
            <a:avLst/>
            <a:gdLst>
              <a:gd name="connsiteX0" fmla="*/ 351529 w 11509730"/>
              <a:gd name="connsiteY0" fmla="*/ 0 h 3458229"/>
              <a:gd name="connsiteX1" fmla="*/ 11158201 w 11509730"/>
              <a:gd name="connsiteY1" fmla="*/ 0 h 3458229"/>
              <a:gd name="connsiteX2" fmla="*/ 11509730 w 11509730"/>
              <a:gd name="connsiteY2" fmla="*/ 351529 h 3458229"/>
              <a:gd name="connsiteX3" fmla="*/ 11509730 w 11509730"/>
              <a:gd name="connsiteY3" fmla="*/ 3106700 h 3458229"/>
              <a:gd name="connsiteX4" fmla="*/ 11158201 w 11509730"/>
              <a:gd name="connsiteY4" fmla="*/ 3458229 h 3458229"/>
              <a:gd name="connsiteX5" fmla="*/ 351529 w 11509730"/>
              <a:gd name="connsiteY5" fmla="*/ 3458229 h 3458229"/>
              <a:gd name="connsiteX6" fmla="*/ 0 w 11509730"/>
              <a:gd name="connsiteY6" fmla="*/ 3106700 h 3458229"/>
              <a:gd name="connsiteX7" fmla="*/ 0 w 11509730"/>
              <a:gd name="connsiteY7" fmla="*/ 351529 h 3458229"/>
              <a:gd name="connsiteX8" fmla="*/ 351529 w 11509730"/>
              <a:gd name="connsiteY8" fmla="*/ 0 h 34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3458229">
                <a:moveTo>
                  <a:pt x="351529" y="0"/>
                </a:moveTo>
                <a:lnTo>
                  <a:pt x="11158201" y="0"/>
                </a:lnTo>
                <a:cubicBezTo>
                  <a:pt x="11352345" y="0"/>
                  <a:pt x="11509730" y="157385"/>
                  <a:pt x="11509730" y="351529"/>
                </a:cubicBezTo>
                <a:lnTo>
                  <a:pt x="11509730" y="3106700"/>
                </a:lnTo>
                <a:cubicBezTo>
                  <a:pt x="11509730" y="3300844"/>
                  <a:pt x="11352345" y="3458229"/>
                  <a:pt x="11158201" y="3458229"/>
                </a:cubicBezTo>
                <a:lnTo>
                  <a:pt x="351529" y="3458229"/>
                </a:lnTo>
                <a:cubicBezTo>
                  <a:pt x="157385" y="3458229"/>
                  <a:pt x="0" y="3300844"/>
                  <a:pt x="0" y="3106700"/>
                </a:cubicBezTo>
                <a:lnTo>
                  <a:pt x="0" y="351529"/>
                </a:lnTo>
                <a:cubicBezTo>
                  <a:pt x="0" y="157385"/>
                  <a:pt x="157385" y="0"/>
                  <a:pt x="35152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5E2BB8D-1BA0-4790-987D-651470CA8928}" type="datetime1">
              <a:rPr lang="en-US" smtClean="0"/>
              <a:t>12/1/25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65875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vert="horz" lIns="91440" tIns="45720" rIns="91440" bIns="45720" rtlCol="0" anchor="t">
            <a:normAutofit/>
          </a:bodyPr>
          <a:lstStyle>
            <a:lvl1pPr>
              <a:defRPr lang="en-US" sz="5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55FC269D-AA10-2D35-8DD6-33E0E2CC4064}"/>
              </a:ext>
            </a:extLst>
          </p:cNvPr>
          <p:cNvSpPr>
            <a:spLocks noGrp="1"/>
          </p:cNvSpPr>
          <p:nvPr>
            <p:ph type="pic" sz="quarter" idx="13" hasCustomPrompt="1"/>
          </p:nvPr>
        </p:nvSpPr>
        <p:spPr>
          <a:xfrm>
            <a:off x="5591348" y="343038"/>
            <a:ext cx="6257031" cy="6172200"/>
          </a:xfrm>
          <a:custGeom>
            <a:avLst/>
            <a:gdLst>
              <a:gd name="connsiteX0" fmla="*/ 318609 w 6257031"/>
              <a:gd name="connsiteY0" fmla="*/ 0 h 6172200"/>
              <a:gd name="connsiteX1" fmla="*/ 5938422 w 6257031"/>
              <a:gd name="connsiteY1" fmla="*/ 0 h 6172200"/>
              <a:gd name="connsiteX2" fmla="*/ 6257031 w 6257031"/>
              <a:gd name="connsiteY2" fmla="*/ 318609 h 6172200"/>
              <a:gd name="connsiteX3" fmla="*/ 6257031 w 6257031"/>
              <a:gd name="connsiteY3" fmla="*/ 5853591 h 6172200"/>
              <a:gd name="connsiteX4" fmla="*/ 5938422 w 6257031"/>
              <a:gd name="connsiteY4" fmla="*/ 6172200 h 6172200"/>
              <a:gd name="connsiteX5" fmla="*/ 318609 w 6257031"/>
              <a:gd name="connsiteY5" fmla="*/ 6172200 h 6172200"/>
              <a:gd name="connsiteX6" fmla="*/ 0 w 6257031"/>
              <a:gd name="connsiteY6" fmla="*/ 5853591 h 6172200"/>
              <a:gd name="connsiteX7" fmla="*/ 0 w 6257031"/>
              <a:gd name="connsiteY7" fmla="*/ 318609 h 6172200"/>
              <a:gd name="connsiteX8" fmla="*/ 318609 w 6257031"/>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7031" h="6172200">
                <a:moveTo>
                  <a:pt x="318609" y="0"/>
                </a:moveTo>
                <a:lnTo>
                  <a:pt x="5938422" y="0"/>
                </a:lnTo>
                <a:cubicBezTo>
                  <a:pt x="6114385" y="0"/>
                  <a:pt x="6257031" y="142646"/>
                  <a:pt x="6257031" y="318609"/>
                </a:cubicBezTo>
                <a:lnTo>
                  <a:pt x="6257031" y="5853591"/>
                </a:lnTo>
                <a:cubicBezTo>
                  <a:pt x="6257031" y="6029554"/>
                  <a:pt x="6114385" y="6172200"/>
                  <a:pt x="5938422" y="6172200"/>
                </a:cubicBezTo>
                <a:lnTo>
                  <a:pt x="318609" y="6172200"/>
                </a:lnTo>
                <a:cubicBezTo>
                  <a:pt x="142646" y="6172200"/>
                  <a:pt x="0" y="6029554"/>
                  <a:pt x="0" y="5853591"/>
                </a:cubicBezTo>
                <a:lnTo>
                  <a:pt x="0" y="318609"/>
                </a:lnTo>
                <a:cubicBezTo>
                  <a:pt x="0" y="142646"/>
                  <a:pt x="142646" y="0"/>
                  <a:pt x="31860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164B5AC7-D387-41BC-BBB6-F6DD0E8CACDB}" type="datetime1">
              <a:rPr lang="en-US" smtClean="0"/>
              <a:t>12/1/25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398936416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9" name="Picture Placeholder 8">
            <a:extLst>
              <a:ext uri="{FF2B5EF4-FFF2-40B4-BE49-F238E27FC236}">
                <a16:creationId xmlns:a16="http://schemas.microsoft.com/office/drawing/2014/main" id="{86A25225-80A2-7139-2A81-39CA926639FF}"/>
              </a:ext>
            </a:extLst>
          </p:cNvPr>
          <p:cNvSpPr>
            <a:spLocks noGrp="1"/>
          </p:cNvSpPr>
          <p:nvPr>
            <p:ph type="pic" sz="quarter" idx="13" hasCustomPrompt="1"/>
          </p:nvPr>
        </p:nvSpPr>
        <p:spPr>
          <a:xfrm>
            <a:off x="339373" y="3067414"/>
            <a:ext cx="11509730" cy="3458229"/>
          </a:xfrm>
          <a:custGeom>
            <a:avLst/>
            <a:gdLst>
              <a:gd name="connsiteX0" fmla="*/ 351529 w 11509730"/>
              <a:gd name="connsiteY0" fmla="*/ 0 h 3458229"/>
              <a:gd name="connsiteX1" fmla="*/ 11158201 w 11509730"/>
              <a:gd name="connsiteY1" fmla="*/ 0 h 3458229"/>
              <a:gd name="connsiteX2" fmla="*/ 11509730 w 11509730"/>
              <a:gd name="connsiteY2" fmla="*/ 351529 h 3458229"/>
              <a:gd name="connsiteX3" fmla="*/ 11509730 w 11509730"/>
              <a:gd name="connsiteY3" fmla="*/ 3106700 h 3458229"/>
              <a:gd name="connsiteX4" fmla="*/ 11158201 w 11509730"/>
              <a:gd name="connsiteY4" fmla="*/ 3458229 h 3458229"/>
              <a:gd name="connsiteX5" fmla="*/ 351529 w 11509730"/>
              <a:gd name="connsiteY5" fmla="*/ 3458229 h 3458229"/>
              <a:gd name="connsiteX6" fmla="*/ 0 w 11509730"/>
              <a:gd name="connsiteY6" fmla="*/ 3106700 h 3458229"/>
              <a:gd name="connsiteX7" fmla="*/ 0 w 11509730"/>
              <a:gd name="connsiteY7" fmla="*/ 351529 h 3458229"/>
              <a:gd name="connsiteX8" fmla="*/ 351529 w 11509730"/>
              <a:gd name="connsiteY8" fmla="*/ 0 h 34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3458229">
                <a:moveTo>
                  <a:pt x="351529" y="0"/>
                </a:moveTo>
                <a:lnTo>
                  <a:pt x="11158201" y="0"/>
                </a:lnTo>
                <a:cubicBezTo>
                  <a:pt x="11352345" y="0"/>
                  <a:pt x="11509730" y="157385"/>
                  <a:pt x="11509730" y="351529"/>
                </a:cubicBezTo>
                <a:lnTo>
                  <a:pt x="11509730" y="3106700"/>
                </a:lnTo>
                <a:cubicBezTo>
                  <a:pt x="11509730" y="3300844"/>
                  <a:pt x="11352345" y="3458229"/>
                  <a:pt x="11158201" y="3458229"/>
                </a:cubicBezTo>
                <a:lnTo>
                  <a:pt x="351529" y="3458229"/>
                </a:lnTo>
                <a:cubicBezTo>
                  <a:pt x="157385" y="3458229"/>
                  <a:pt x="0" y="3300844"/>
                  <a:pt x="0" y="3106700"/>
                </a:cubicBezTo>
                <a:lnTo>
                  <a:pt x="0" y="351529"/>
                </a:lnTo>
                <a:cubicBezTo>
                  <a:pt x="0" y="157385"/>
                  <a:pt x="157385" y="0"/>
                  <a:pt x="35152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519672"/>
            <a:ext cx="3494314" cy="338328"/>
          </a:xfrm>
        </p:spPr>
        <p:txBody>
          <a:bodyPr/>
          <a:lstStyle/>
          <a:p>
            <a:fld id="{48CD4B21-9C97-4358-8E22-9F49A31BDF6B}" type="datetime1">
              <a:rPr lang="en-US" smtClean="0"/>
              <a:t>12/1/25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6519672"/>
            <a:ext cx="2805405" cy="338328"/>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6519672"/>
            <a:ext cx="429207" cy="338328"/>
          </a:xfrm>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058260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dirty="0"/>
              <a:t>Click to edit Master title style</a:t>
            </a:r>
          </a:p>
        </p:txBody>
      </p:sp>
      <p:sp>
        <p:nvSpPr>
          <p:cNvPr id="10" name="Picture Placeholder 9">
            <a:extLst>
              <a:ext uri="{FF2B5EF4-FFF2-40B4-BE49-F238E27FC236}">
                <a16:creationId xmlns:a16="http://schemas.microsoft.com/office/drawing/2014/main" id="{45F6FDB5-F783-3538-287C-754C11C30975}"/>
              </a:ext>
            </a:extLst>
          </p:cNvPr>
          <p:cNvSpPr>
            <a:spLocks noGrp="1"/>
          </p:cNvSpPr>
          <p:nvPr>
            <p:ph type="pic" sz="quarter" idx="13" hasCustomPrompt="1"/>
          </p:nvPr>
        </p:nvSpPr>
        <p:spPr>
          <a:xfrm>
            <a:off x="429768" y="1828800"/>
            <a:ext cx="6176399" cy="4425696"/>
          </a:xfrm>
          <a:custGeom>
            <a:avLst/>
            <a:gdLst>
              <a:gd name="connsiteX0" fmla="*/ 325421 w 6450717"/>
              <a:gd name="connsiteY0" fmla="*/ 0 h 4425696"/>
              <a:gd name="connsiteX1" fmla="*/ 6125296 w 6450717"/>
              <a:gd name="connsiteY1" fmla="*/ 0 h 4425696"/>
              <a:gd name="connsiteX2" fmla="*/ 6450717 w 6450717"/>
              <a:gd name="connsiteY2" fmla="*/ 325421 h 4425696"/>
              <a:gd name="connsiteX3" fmla="*/ 6450717 w 6450717"/>
              <a:gd name="connsiteY3" fmla="*/ 4100275 h 4425696"/>
              <a:gd name="connsiteX4" fmla="*/ 6125296 w 6450717"/>
              <a:gd name="connsiteY4" fmla="*/ 4425696 h 4425696"/>
              <a:gd name="connsiteX5" fmla="*/ 325421 w 6450717"/>
              <a:gd name="connsiteY5" fmla="*/ 4425696 h 4425696"/>
              <a:gd name="connsiteX6" fmla="*/ 0 w 6450717"/>
              <a:gd name="connsiteY6" fmla="*/ 4100275 h 4425696"/>
              <a:gd name="connsiteX7" fmla="*/ 0 w 6450717"/>
              <a:gd name="connsiteY7" fmla="*/ 325421 h 4425696"/>
              <a:gd name="connsiteX8" fmla="*/ 325421 w 6450717"/>
              <a:gd name="connsiteY8" fmla="*/ 0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0717" h="4425696">
                <a:moveTo>
                  <a:pt x="325421" y="0"/>
                </a:moveTo>
                <a:lnTo>
                  <a:pt x="6125296" y="0"/>
                </a:lnTo>
                <a:cubicBezTo>
                  <a:pt x="6305021" y="0"/>
                  <a:pt x="6450717" y="145696"/>
                  <a:pt x="6450717" y="325421"/>
                </a:cubicBezTo>
                <a:lnTo>
                  <a:pt x="6450717" y="4100275"/>
                </a:lnTo>
                <a:cubicBezTo>
                  <a:pt x="6450717" y="4280000"/>
                  <a:pt x="6305021" y="4425696"/>
                  <a:pt x="6125296" y="4425696"/>
                </a:cubicBezTo>
                <a:lnTo>
                  <a:pt x="325421" y="4425696"/>
                </a:lnTo>
                <a:cubicBezTo>
                  <a:pt x="145696" y="4425696"/>
                  <a:pt x="0" y="4280000"/>
                  <a:pt x="0" y="4100275"/>
                </a:cubicBezTo>
                <a:lnTo>
                  <a:pt x="0" y="325421"/>
                </a:lnTo>
                <a:cubicBezTo>
                  <a:pt x="0" y="145696"/>
                  <a:pt x="145696" y="0"/>
                  <a:pt x="32542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287768" y="1828800"/>
            <a:ext cx="429768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B98FABC-5F70-4DE9-8A42-1DE3D93319BF}" type="datetime1">
              <a:rPr lang="en-US" smtClean="0"/>
              <a:t>12/1/25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72274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dirty="0"/>
              <a:t>Click to edit Master title style</a:t>
            </a:r>
          </a:p>
        </p:txBody>
      </p:sp>
      <p:sp>
        <p:nvSpPr>
          <p:cNvPr id="9" name="Picture Placeholder 8">
            <a:extLst>
              <a:ext uri="{FF2B5EF4-FFF2-40B4-BE49-F238E27FC236}">
                <a16:creationId xmlns:a16="http://schemas.microsoft.com/office/drawing/2014/main" id="{F5F2F272-6D18-7E06-3E9A-D10C5C502195}"/>
              </a:ext>
            </a:extLst>
          </p:cNvPr>
          <p:cNvSpPr>
            <a:spLocks noGrp="1"/>
          </p:cNvSpPr>
          <p:nvPr>
            <p:ph type="pic" sz="quarter" idx="13" hasCustomPrompt="1"/>
          </p:nvPr>
        </p:nvSpPr>
        <p:spPr>
          <a:xfrm>
            <a:off x="510075" y="2293496"/>
            <a:ext cx="4775158" cy="4039043"/>
          </a:xfrm>
          <a:custGeom>
            <a:avLst/>
            <a:gdLst>
              <a:gd name="connsiteX0" fmla="*/ 305917 w 4855463"/>
              <a:gd name="connsiteY0" fmla="*/ 0 h 4039043"/>
              <a:gd name="connsiteX1" fmla="*/ 4549547 w 4855463"/>
              <a:gd name="connsiteY1" fmla="*/ 0 h 4039043"/>
              <a:gd name="connsiteX2" fmla="*/ 4849249 w 4855463"/>
              <a:gd name="connsiteY2" fmla="*/ 244264 h 4039043"/>
              <a:gd name="connsiteX3" fmla="*/ 4855463 w 4855463"/>
              <a:gd name="connsiteY3" fmla="*/ 305907 h 4039043"/>
              <a:gd name="connsiteX4" fmla="*/ 4855463 w 4855463"/>
              <a:gd name="connsiteY4" fmla="*/ 3733136 h 4039043"/>
              <a:gd name="connsiteX5" fmla="*/ 4849249 w 4855463"/>
              <a:gd name="connsiteY5" fmla="*/ 3794779 h 4039043"/>
              <a:gd name="connsiteX6" fmla="*/ 4549547 w 4855463"/>
              <a:gd name="connsiteY6" fmla="*/ 4039043 h 4039043"/>
              <a:gd name="connsiteX7" fmla="*/ 305917 w 4855463"/>
              <a:gd name="connsiteY7" fmla="*/ 4039043 h 4039043"/>
              <a:gd name="connsiteX8" fmla="*/ 0 w 4855463"/>
              <a:gd name="connsiteY8" fmla="*/ 3733126 h 4039043"/>
              <a:gd name="connsiteX9" fmla="*/ 0 w 4855463"/>
              <a:gd name="connsiteY9" fmla="*/ 305917 h 4039043"/>
              <a:gd name="connsiteX10" fmla="*/ 305917 w 4855463"/>
              <a:gd name="connsiteY10" fmla="*/ 0 h 403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463" h="4039043">
                <a:moveTo>
                  <a:pt x="305917" y="0"/>
                </a:moveTo>
                <a:lnTo>
                  <a:pt x="4549547" y="0"/>
                </a:lnTo>
                <a:cubicBezTo>
                  <a:pt x="4697381" y="0"/>
                  <a:pt x="4820723" y="104863"/>
                  <a:pt x="4849249" y="244264"/>
                </a:cubicBezTo>
                <a:lnTo>
                  <a:pt x="4855463" y="305907"/>
                </a:lnTo>
                <a:lnTo>
                  <a:pt x="4855463" y="3733136"/>
                </a:lnTo>
                <a:lnTo>
                  <a:pt x="4849249" y="3794779"/>
                </a:lnTo>
                <a:cubicBezTo>
                  <a:pt x="4820723" y="3934180"/>
                  <a:pt x="4697381" y="4039043"/>
                  <a:pt x="4549547" y="4039043"/>
                </a:cubicBezTo>
                <a:lnTo>
                  <a:pt x="305917" y="4039043"/>
                </a:lnTo>
                <a:cubicBezTo>
                  <a:pt x="136964" y="4039043"/>
                  <a:pt x="0" y="3902079"/>
                  <a:pt x="0" y="3733126"/>
                </a:cubicBezTo>
                <a:lnTo>
                  <a:pt x="0" y="305917"/>
                </a:lnTo>
                <a:cubicBezTo>
                  <a:pt x="0" y="136964"/>
                  <a:pt x="136964" y="0"/>
                  <a:pt x="305917"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732AAB-0859-49C5-9F81-D3744B520913}" type="datetime1">
              <a:rPr lang="en-US" smtClean="0"/>
              <a:t>12/1/25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420475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14639E5C-EF58-65A1-C364-F58DE761581C}"/>
              </a:ext>
            </a:extLst>
          </p:cNvPr>
          <p:cNvSpPr>
            <a:spLocks noGrp="1"/>
          </p:cNvSpPr>
          <p:nvPr>
            <p:ph type="pic" sz="quarter" idx="13" hasCustomPrompt="1"/>
          </p:nvPr>
        </p:nvSpPr>
        <p:spPr>
          <a:xfrm>
            <a:off x="510075" y="2293494"/>
            <a:ext cx="3666744" cy="4039044"/>
          </a:xfrm>
          <a:custGeom>
            <a:avLst/>
            <a:gdLst>
              <a:gd name="connsiteX0" fmla="*/ 292716 w 3666744"/>
              <a:gd name="connsiteY0" fmla="*/ 0 h 4039044"/>
              <a:gd name="connsiteX1" fmla="*/ 3374028 w 3666744"/>
              <a:gd name="connsiteY1" fmla="*/ 0 h 4039044"/>
              <a:gd name="connsiteX2" fmla="*/ 3666744 w 3666744"/>
              <a:gd name="connsiteY2" fmla="*/ 292716 h 4039044"/>
              <a:gd name="connsiteX3" fmla="*/ 3666744 w 3666744"/>
              <a:gd name="connsiteY3" fmla="*/ 3746328 h 4039044"/>
              <a:gd name="connsiteX4" fmla="*/ 3374028 w 3666744"/>
              <a:gd name="connsiteY4" fmla="*/ 4039044 h 4039044"/>
              <a:gd name="connsiteX5" fmla="*/ 292716 w 3666744"/>
              <a:gd name="connsiteY5" fmla="*/ 4039044 h 4039044"/>
              <a:gd name="connsiteX6" fmla="*/ 0 w 3666744"/>
              <a:gd name="connsiteY6" fmla="*/ 3746328 h 4039044"/>
              <a:gd name="connsiteX7" fmla="*/ 0 w 3666744"/>
              <a:gd name="connsiteY7" fmla="*/ 292716 h 4039044"/>
              <a:gd name="connsiteX8" fmla="*/ 292716 w 3666744"/>
              <a:gd name="connsiteY8" fmla="*/ 0 h 40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6744" h="4039044">
                <a:moveTo>
                  <a:pt x="292716" y="0"/>
                </a:moveTo>
                <a:lnTo>
                  <a:pt x="3374028" y="0"/>
                </a:lnTo>
                <a:cubicBezTo>
                  <a:pt x="3535691" y="0"/>
                  <a:pt x="3666744" y="131053"/>
                  <a:pt x="3666744" y="292716"/>
                </a:cubicBezTo>
                <a:lnTo>
                  <a:pt x="3666744" y="3746328"/>
                </a:lnTo>
                <a:cubicBezTo>
                  <a:pt x="3666744" y="3907991"/>
                  <a:pt x="3535691" y="4039044"/>
                  <a:pt x="3374028" y="4039044"/>
                </a:cubicBezTo>
                <a:lnTo>
                  <a:pt x="292716" y="4039044"/>
                </a:lnTo>
                <a:cubicBezTo>
                  <a:pt x="131053" y="4039044"/>
                  <a:pt x="0" y="3907991"/>
                  <a:pt x="0" y="3746328"/>
                </a:cubicBezTo>
                <a:lnTo>
                  <a:pt x="0" y="292716"/>
                </a:lnTo>
                <a:cubicBezTo>
                  <a:pt x="0" y="131053"/>
                  <a:pt x="131053" y="0"/>
                  <a:pt x="2927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73C0E27-EFA9-4706-B7B3-384BAC09CA5C}" type="datetime1">
              <a:rPr lang="en-US" smtClean="0"/>
              <a:t>12/1/25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792430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93776" y="4992624"/>
            <a:ext cx="11201400" cy="1225296"/>
          </a:xfrm>
        </p:spPr>
        <p:txBody>
          <a:bodyPr anchor="t">
            <a:normAutofit/>
          </a:bodyPr>
          <a:lstStyle>
            <a:lvl1pPr algn="ctr">
              <a:lnSpc>
                <a:spcPct val="120000"/>
              </a:lnSpc>
              <a:defRPr sz="2400">
                <a:solidFill>
                  <a:schemeClr val="tx2">
                    <a:lumMod val="90000"/>
                    <a:lumOff val="10000"/>
                  </a:schemeClr>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44A38527-6BF7-45BD-8E9C-2BDCA53716A3}" type="datetime1">
              <a:rPr lang="en-US" smtClean="0"/>
              <a:t>12/1/25</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‹N°›</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93776" y="786384"/>
            <a:ext cx="11201400" cy="4206240"/>
          </a:xfrm>
        </p:spPr>
        <p:txBody>
          <a:bodyPr anchor="b">
            <a:normAutofit/>
          </a:bodyPr>
          <a:lstStyle>
            <a:lvl1pPr marL="0" indent="0" algn="ctr">
              <a:buNone/>
              <a:defRPr sz="27800">
                <a:solidFill>
                  <a:schemeClr val="tx2">
                    <a:lumMod val="90000"/>
                    <a:lumOff val="10000"/>
                  </a:schemeClr>
                </a:solidFill>
              </a:defRPr>
            </a:lvl1pPr>
          </a:lstStyle>
          <a:p>
            <a:pPr lvl="0"/>
            <a:r>
              <a:rPr lang="en-US" dirty="0"/>
              <a:t>##%</a:t>
            </a:r>
          </a:p>
        </p:txBody>
      </p:sp>
    </p:spTree>
    <p:extLst>
      <p:ext uri="{BB962C8B-B14F-4D97-AF65-F5344CB8AC3E}">
        <p14:creationId xmlns:p14="http://schemas.microsoft.com/office/powerpoint/2010/main" val="3807602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93776" y="4992624"/>
            <a:ext cx="11201400" cy="1225296"/>
          </a:xfrm>
        </p:spPr>
        <p:txBody>
          <a:bodyPr anchor="t">
            <a:normAutofit/>
          </a:bodyPr>
          <a:lstStyle>
            <a:lvl1pPr algn="ctr">
              <a:lnSpc>
                <a:spcPct val="120000"/>
              </a:lnSpc>
              <a:defRPr sz="2800">
                <a:solidFill>
                  <a:schemeClr val="tx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FAE2D2C4-0829-4B37-AFA9-97EED5EA275A}" type="datetime1">
              <a:rPr lang="en-US" smtClean="0"/>
              <a:t>12/1/25</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‹N°›</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93776" y="786384"/>
            <a:ext cx="11201400" cy="4206240"/>
          </a:xfrm>
        </p:spPr>
        <p:txBody>
          <a:bodyPr anchor="b">
            <a:normAutofit/>
          </a:bodyPr>
          <a:lstStyle>
            <a:lvl1pPr marL="0" indent="0" algn="ctr">
              <a:buNone/>
              <a:defRPr sz="27800">
                <a:solidFill>
                  <a:schemeClr val="tx1"/>
                </a:solidFill>
              </a:defRPr>
            </a:lvl1pPr>
          </a:lstStyle>
          <a:p>
            <a:pPr lvl="0"/>
            <a:r>
              <a:rPr lang="en-US" dirty="0"/>
              <a:t>##%</a:t>
            </a:r>
          </a:p>
        </p:txBody>
      </p:sp>
    </p:spTree>
    <p:extLst>
      <p:ext uri="{BB962C8B-B14F-4D97-AF65-F5344CB8AC3E}">
        <p14:creationId xmlns:p14="http://schemas.microsoft.com/office/powerpoint/2010/main" val="36735687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29768" y="4809744"/>
            <a:ext cx="5897880" cy="1353312"/>
          </a:xfrm>
        </p:spPr>
        <p:txBody>
          <a:bodyPr vert="horz" lIns="91440" tIns="45720" rIns="91440" bIns="45720" rtlCol="0" anchor="t">
            <a:normAutofit/>
          </a:bodyPr>
          <a:lstStyle>
            <a:lvl1pPr>
              <a:lnSpc>
                <a:spcPct val="120000"/>
              </a:lnSpc>
              <a:defRPr lang="en-US" sz="2800" dirty="0">
                <a:solidFill>
                  <a:schemeClr val="tx2">
                    <a:lumMod val="90000"/>
                    <a:lumOff val="10000"/>
                  </a:schemeClr>
                </a:solidFill>
              </a:defRPr>
            </a:lvl1pPr>
          </a:lstStyle>
          <a:p>
            <a:pPr lvl="0"/>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DE13353C-D70D-4D92-85A4-BE6E7FCC2830}" type="datetime1">
              <a:rPr lang="en-US" smtClean="0"/>
              <a:t>12/1/25</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‹N°›</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29768" y="603504"/>
            <a:ext cx="11201400" cy="4206240"/>
          </a:xfrm>
        </p:spPr>
        <p:txBody>
          <a:bodyPr vert="horz" lIns="91440" tIns="45720" rIns="91440" bIns="45720" rtlCol="0" anchor="b">
            <a:normAutofit/>
          </a:bodyPr>
          <a:lstStyle>
            <a:lvl1pPr marL="0" indent="0">
              <a:lnSpc>
                <a:spcPct val="90000"/>
              </a:lnSpc>
              <a:spcBef>
                <a:spcPts val="0"/>
              </a:spcBef>
              <a:buNone/>
              <a:defRPr lang="en-US" sz="27800" dirty="0">
                <a:solidFill>
                  <a:schemeClr val="tx2">
                    <a:lumMod val="90000"/>
                    <a:lumOff val="10000"/>
                  </a:schemeClr>
                </a:solidFill>
              </a:defRPr>
            </a:lvl1pPr>
          </a:lstStyle>
          <a:p>
            <a:pPr lvl="0"/>
            <a:r>
              <a:rPr lang="en-US" dirty="0"/>
              <a:t>##%</a:t>
            </a:r>
          </a:p>
        </p:txBody>
      </p:sp>
    </p:spTree>
    <p:extLst>
      <p:ext uri="{BB962C8B-B14F-4D97-AF65-F5344CB8AC3E}">
        <p14:creationId xmlns:p14="http://schemas.microsoft.com/office/powerpoint/2010/main" val="682240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267622C3-A8C0-4CE4-AFAA-25D23CB3242F}" type="datetime1">
              <a:rPr lang="en-US" smtClean="0"/>
              <a:t>12/1/25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‹N°›</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799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CB9B6EAC-4E38-4BC4-964B-55A6571A4EBF}" type="datetime1">
              <a:rPr lang="en-US" smtClean="0"/>
              <a:t>12/1/25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‹N°›</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266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CB2DDD8-66B1-484C-ABC1-3F6C2E131531}" type="datetime1">
              <a:rPr lang="en-US" smtClean="0"/>
              <a:t>12/1/25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‹N°›</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34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97718" cy="3739896"/>
          </a:xfrm>
        </p:spPr>
        <p:txBody>
          <a:bodyPr vert="horz" lIns="91440" tIns="45720" rIns="91440" bIns="45720" rtlCol="0" anchor="t">
            <a:normAutofit/>
          </a:bodyPr>
          <a:lstStyle>
            <a:lvl1pPr>
              <a:defRPr lang="en-US" sz="66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vert="horz" lIns="91440" tIns="45720" rIns="91440" bIns="45720" rtlCol="0" anchor="b">
            <a:normAutofit/>
          </a:bodyPr>
          <a:lstStyle>
            <a:lvl1pPr marL="0" indent="0">
              <a:buNone/>
              <a:defRPr lang="en-US">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A0D73698-4765-4C7F-8C74-6EF048F95E94}" type="datetime1">
              <a:rPr lang="en-US" smtClean="0"/>
              <a:t>12/1/25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‹N°›</a:t>
            </a:fld>
            <a:endParaRPr lang="en-US"/>
          </a:p>
        </p:txBody>
      </p:sp>
      <p:sp>
        <p:nvSpPr>
          <p:cNvPr id="11" name="Picture Placeholder 6">
            <a:extLst>
              <a:ext uri="{FF2B5EF4-FFF2-40B4-BE49-F238E27FC236}">
                <a16:creationId xmlns:a16="http://schemas.microsoft.com/office/drawing/2014/main" id="{8F28510C-0939-D915-FCC8-7D8AD4475782}"/>
              </a:ext>
            </a:extLst>
          </p:cNvPr>
          <p:cNvSpPr>
            <a:spLocks noGrp="1"/>
          </p:cNvSpPr>
          <p:nvPr>
            <p:ph type="pic" sz="quarter" idx="13" hasCustomPrompt="1"/>
          </p:nvPr>
        </p:nvSpPr>
        <p:spPr>
          <a:xfrm>
            <a:off x="6720113" y="342900"/>
            <a:ext cx="5131133" cy="6172200"/>
          </a:xfrm>
          <a:custGeom>
            <a:avLst/>
            <a:gdLst>
              <a:gd name="connsiteX0" fmla="*/ 305905 w 5334000"/>
              <a:gd name="connsiteY0" fmla="*/ 0 h 6172200"/>
              <a:gd name="connsiteX1" fmla="*/ 5028095 w 5334000"/>
              <a:gd name="connsiteY1" fmla="*/ 0 h 6172200"/>
              <a:gd name="connsiteX2" fmla="*/ 5334000 w 5334000"/>
              <a:gd name="connsiteY2" fmla="*/ 305905 h 6172200"/>
              <a:gd name="connsiteX3" fmla="*/ 5334000 w 5334000"/>
              <a:gd name="connsiteY3" fmla="*/ 5866295 h 6172200"/>
              <a:gd name="connsiteX4" fmla="*/ 5028095 w 5334000"/>
              <a:gd name="connsiteY4" fmla="*/ 6172200 h 6172200"/>
              <a:gd name="connsiteX5" fmla="*/ 305905 w 5334000"/>
              <a:gd name="connsiteY5" fmla="*/ 6172200 h 6172200"/>
              <a:gd name="connsiteX6" fmla="*/ 0 w 5334000"/>
              <a:gd name="connsiteY6" fmla="*/ 5866295 h 6172200"/>
              <a:gd name="connsiteX7" fmla="*/ 0 w 5334000"/>
              <a:gd name="connsiteY7" fmla="*/ 305905 h 6172200"/>
              <a:gd name="connsiteX8" fmla="*/ 305905 w 53340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0" h="6172200">
                <a:moveTo>
                  <a:pt x="305905" y="0"/>
                </a:moveTo>
                <a:lnTo>
                  <a:pt x="5028095" y="0"/>
                </a:lnTo>
                <a:cubicBezTo>
                  <a:pt x="5197042" y="0"/>
                  <a:pt x="5334000" y="136958"/>
                  <a:pt x="5334000" y="305905"/>
                </a:cubicBezTo>
                <a:lnTo>
                  <a:pt x="5334000" y="5866295"/>
                </a:lnTo>
                <a:cubicBezTo>
                  <a:pt x="5334000" y="6035242"/>
                  <a:pt x="5197042" y="6172200"/>
                  <a:pt x="5028095" y="6172200"/>
                </a:cubicBezTo>
                <a:lnTo>
                  <a:pt x="305905" y="6172200"/>
                </a:lnTo>
                <a:cubicBezTo>
                  <a:pt x="136958" y="6172200"/>
                  <a:pt x="0" y="6035242"/>
                  <a:pt x="0" y="5866295"/>
                </a:cubicBezTo>
                <a:lnTo>
                  <a:pt x="0" y="305905"/>
                </a:lnTo>
                <a:cubicBezTo>
                  <a:pt x="0" y="136958"/>
                  <a:pt x="136958" y="0"/>
                  <a:pt x="30590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Tree>
    <p:extLst>
      <p:ext uri="{BB962C8B-B14F-4D97-AF65-F5344CB8AC3E}">
        <p14:creationId xmlns:p14="http://schemas.microsoft.com/office/powerpoint/2010/main" val="147668485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636776" y="5276088"/>
            <a:ext cx="9061704" cy="466344"/>
          </a:xfrm>
        </p:spPr>
        <p:txBody>
          <a:bodyPr anchor="t">
            <a:normAutofit/>
          </a:bodyPr>
          <a:lstStyle>
            <a:lvl1pPr>
              <a:lnSpc>
                <a:spcPct val="120000"/>
              </a:lnSpc>
              <a:defRPr sz="2200" b="1">
                <a:solidFill>
                  <a:schemeClr val="tx2">
                    <a:lumMod val="75000"/>
                    <a:lumOff val="25000"/>
                  </a:schemeClr>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499616" y="1828800"/>
            <a:ext cx="9198864" cy="2871216"/>
          </a:xfrm>
        </p:spPr>
        <p:txBody>
          <a:bodyPr anchor="ctr">
            <a:normAutofit/>
          </a:bodyPr>
          <a:lstStyle>
            <a:lvl1pPr marL="137160" indent="-137160">
              <a:lnSpc>
                <a:spcPct val="100000"/>
              </a:lnSpc>
              <a:spcBef>
                <a:spcPts val="0"/>
              </a:spcBef>
              <a:buFont typeface="Arial" panose="020B0604020202020204" pitchFamily="34" charset="0"/>
              <a:buNone/>
              <a:defRPr sz="40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E66CBEC5-37D0-4E5C-8671-D7D2A06BE21B}" type="datetime1">
              <a:rPr lang="en-US" smtClean="0"/>
              <a:t>12/1/25</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616058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351F96B-ED98-BF55-D2B0-047000EF48E1}"/>
              </a:ext>
            </a:extLst>
          </p:cNvPr>
          <p:cNvSpPr/>
          <p:nvPr/>
        </p:nvSpPr>
        <p:spPr>
          <a:xfrm>
            <a:off x="806386" y="760151"/>
            <a:ext cx="10579222" cy="5337698"/>
          </a:xfrm>
          <a:prstGeom prst="roundRect">
            <a:avLst>
              <a:gd name="adj" fmla="val 6093"/>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801368" y="5120640"/>
            <a:ext cx="8549640" cy="621792"/>
          </a:xfrm>
        </p:spPr>
        <p:txBody>
          <a:bodyPr anchor="ctr">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655064" y="2093976"/>
            <a:ext cx="8695944" cy="2130552"/>
          </a:xfrm>
        </p:spPr>
        <p:txBody>
          <a:bodyPr anchor="ctr">
            <a:normAutofit/>
          </a:bodyPr>
          <a:lstStyle>
            <a:lvl1pPr marL="137160" indent="-137160">
              <a:lnSpc>
                <a:spcPct val="100000"/>
              </a:lnSpc>
              <a:spcBef>
                <a:spcPts val="0"/>
              </a:spcBef>
              <a:buFont typeface="Arial" panose="020B0604020202020204" pitchFamily="34" charset="0"/>
              <a:buNone/>
              <a:defRPr sz="36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5246FC37-12B5-4EB9-BB05-B5E210E93FF0}" type="datetime1">
              <a:rPr lang="en-US" smtClean="0"/>
              <a:t>12/1/25</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1041213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598556" y="4965192"/>
            <a:ext cx="9450699" cy="1289304"/>
          </a:xfrm>
        </p:spPr>
        <p:txBody>
          <a:bodyPr anchor="b">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438912"/>
            <a:ext cx="9619488" cy="4526280"/>
          </a:xfrm>
        </p:spPr>
        <p:txBody>
          <a:bodyPr anchor="ctr">
            <a:normAutofit/>
          </a:bodyPr>
          <a:lstStyle>
            <a:lvl1pPr marL="164592" indent="-164592">
              <a:lnSpc>
                <a:spcPct val="100000"/>
              </a:lnSpc>
              <a:spcBef>
                <a:spcPts val="0"/>
              </a:spcBef>
              <a:buFont typeface="Arial" panose="020B0604020202020204" pitchFamily="34" charset="0"/>
              <a:buNone/>
              <a:defRPr sz="48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A710F6F3-6829-4CDD-B3A1-8F321E27194A}" type="datetime1">
              <a:rPr lang="en-US" smtClean="0"/>
              <a:t>12/1/25</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406712856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598556" y="4965192"/>
            <a:ext cx="9148947" cy="1289304"/>
          </a:xfrm>
        </p:spPr>
        <p:txBody>
          <a:bodyPr anchor="b">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1179576"/>
            <a:ext cx="9317736" cy="3785616"/>
          </a:xfrm>
        </p:spPr>
        <p:txBody>
          <a:bodyPr anchor="b">
            <a:normAutofit/>
          </a:bodyPr>
          <a:lstStyle>
            <a:lvl1pPr marL="164592" indent="-164592">
              <a:lnSpc>
                <a:spcPct val="100000"/>
              </a:lnSpc>
              <a:spcBef>
                <a:spcPts val="0"/>
              </a:spcBef>
              <a:buFont typeface="Arial" panose="020B0604020202020204" pitchFamily="34" charset="0"/>
              <a:buNone/>
              <a:defRPr sz="48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FCA6652C-AA1E-4738-883B-0336FAAA5DB1}" type="datetime1">
              <a:rPr lang="en-US" smtClean="0"/>
              <a:t>12/1/25</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157150753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430213" y="2020825"/>
            <a:ext cx="5211762"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381750" y="2020824"/>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20F56A5-925A-45AB-8491-C696F304662B}" type="datetime1">
              <a:rPr lang="en-US" smtClean="0"/>
              <a:t>12/1/25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347087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430213" y="2020888"/>
            <a:ext cx="5211762"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381750" y="2020888"/>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2F882B41-9B9A-4653-8E8E-9D57A4983847}" type="datetime1">
              <a:rPr lang="en-US" smtClean="0"/>
              <a:t>12/1/25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7033615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86C80A14-C874-4C11-943E-4B7AAF73B997}" type="datetime1">
              <a:rPr lang="en-US" smtClean="0"/>
              <a:t>12/1/25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26010869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59A60914-BFFA-4E5B-B382-06A92C8508A8}" type="datetime1">
              <a:rPr lang="en-US" smtClean="0"/>
              <a:t>12/1/25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8505824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5"/>
            <a:ext cx="3595634" cy="2212848"/>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823029"/>
            <a:ext cx="3309608" cy="3481355"/>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E6DEE75D-2E4A-469A-9092-8B43711F5315}" type="datetime1">
              <a:rPr lang="en-US" smtClean="0"/>
              <a:t>12/1/25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4150718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593592" cy="2212313"/>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2">
            <a:extLst>
              <a:ext uri="{FF2B5EF4-FFF2-40B4-BE49-F238E27FC236}">
                <a16:creationId xmlns:a16="http://schemas.microsoft.com/office/drawing/2014/main" id="{ADACA751-BBB2-3E33-EA6C-54B4A7F6842B}"/>
              </a:ext>
            </a:extLst>
          </p:cNvPr>
          <p:cNvSpPr>
            <a:spLocks noGrp="1"/>
          </p:cNvSpPr>
          <p:nvPr>
            <p:ph type="pic" idx="1" hasCustomPrompt="1"/>
          </p:nvPr>
        </p:nvSpPr>
        <p:spPr>
          <a:xfrm>
            <a:off x="4502843" y="342901"/>
            <a:ext cx="7346258" cy="6172198"/>
          </a:xfrm>
          <a:custGeom>
            <a:avLst/>
            <a:gdLst>
              <a:gd name="connsiteX0" fmla="*/ 264355 w 6785782"/>
              <a:gd name="connsiteY0" fmla="*/ 0 h 6172198"/>
              <a:gd name="connsiteX1" fmla="*/ 6521427 w 6785782"/>
              <a:gd name="connsiteY1" fmla="*/ 0 h 6172198"/>
              <a:gd name="connsiteX2" fmla="*/ 6785782 w 6785782"/>
              <a:gd name="connsiteY2" fmla="*/ 264355 h 6172198"/>
              <a:gd name="connsiteX3" fmla="*/ 6785782 w 6785782"/>
              <a:gd name="connsiteY3" fmla="*/ 5907843 h 6172198"/>
              <a:gd name="connsiteX4" fmla="*/ 6521427 w 6785782"/>
              <a:gd name="connsiteY4" fmla="*/ 6172198 h 6172198"/>
              <a:gd name="connsiteX5" fmla="*/ 264355 w 6785782"/>
              <a:gd name="connsiteY5" fmla="*/ 6172198 h 6172198"/>
              <a:gd name="connsiteX6" fmla="*/ 0 w 6785782"/>
              <a:gd name="connsiteY6" fmla="*/ 5907843 h 6172198"/>
              <a:gd name="connsiteX7" fmla="*/ 0 w 6785782"/>
              <a:gd name="connsiteY7" fmla="*/ 264355 h 6172198"/>
              <a:gd name="connsiteX8" fmla="*/ 264355 w 6785782"/>
              <a:gd name="connsiteY8" fmla="*/ 0 h 617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5782" h="6172198">
                <a:moveTo>
                  <a:pt x="264355" y="0"/>
                </a:moveTo>
                <a:lnTo>
                  <a:pt x="6521427" y="0"/>
                </a:lnTo>
                <a:cubicBezTo>
                  <a:pt x="6667426" y="0"/>
                  <a:pt x="6785782" y="118356"/>
                  <a:pt x="6785782" y="264355"/>
                </a:cubicBezTo>
                <a:lnTo>
                  <a:pt x="6785782" y="5907843"/>
                </a:lnTo>
                <a:cubicBezTo>
                  <a:pt x="6785782" y="6053842"/>
                  <a:pt x="6667426" y="6172198"/>
                  <a:pt x="6521427" y="6172198"/>
                </a:cubicBezTo>
                <a:lnTo>
                  <a:pt x="264355" y="6172198"/>
                </a:lnTo>
                <a:cubicBezTo>
                  <a:pt x="118356" y="6172198"/>
                  <a:pt x="0" y="6053842"/>
                  <a:pt x="0" y="5907843"/>
                </a:cubicBezTo>
                <a:lnTo>
                  <a:pt x="0" y="264355"/>
                </a:lnTo>
                <a:cubicBezTo>
                  <a:pt x="0" y="118356"/>
                  <a:pt x="118356" y="0"/>
                  <a:pt x="264355" y="0"/>
                </a:cubicBezTo>
                <a:close/>
              </a:path>
            </a:pathLst>
          </a:custGeom>
          <a:blipFill dpi="0" rotWithShape="1">
            <a:blip r:embed="rId2">
              <a:alphaModFix amt="60000"/>
            </a:blip>
            <a:srcRect/>
            <a:stretch>
              <a:fillRect/>
            </a:stretch>
          </a:blipFill>
        </p:spPr>
        <p:txBody>
          <a:bodyPr wrap="square">
            <a:no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1E6FD38-01FF-4539-8A35-AB19E4D5C3A7}" type="datetime1">
              <a:rPr lang="en-US" smtClean="0"/>
              <a:t>12/1/25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03575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vert="horz" lIns="91440" tIns="45720" rIns="91440" bIns="45720" rtlCol="0" anchor="t">
            <a:normAutofit/>
          </a:bodyPr>
          <a:lstStyle>
            <a:lvl1pPr>
              <a:defRPr lang="en-US" sz="5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vert="horz" lIns="91440" tIns="45720" rIns="91440" bIns="45720" rtlCol="0" anchor="b">
            <a:normAutofit/>
          </a:bodyPr>
          <a:lstStyle>
            <a:lvl1pPr marL="0" indent="0">
              <a:buNone/>
              <a:defRPr lang="en-US">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55FC269D-AA10-2D35-8DD6-33E0E2CC4064}"/>
              </a:ext>
            </a:extLst>
          </p:cNvPr>
          <p:cNvSpPr>
            <a:spLocks noGrp="1"/>
          </p:cNvSpPr>
          <p:nvPr>
            <p:ph type="pic" sz="quarter" idx="13" hasCustomPrompt="1"/>
          </p:nvPr>
        </p:nvSpPr>
        <p:spPr>
          <a:xfrm>
            <a:off x="347472" y="343038"/>
            <a:ext cx="6257031" cy="6172200"/>
          </a:xfrm>
          <a:custGeom>
            <a:avLst/>
            <a:gdLst>
              <a:gd name="connsiteX0" fmla="*/ 318609 w 6257031"/>
              <a:gd name="connsiteY0" fmla="*/ 0 h 6172200"/>
              <a:gd name="connsiteX1" fmla="*/ 5938422 w 6257031"/>
              <a:gd name="connsiteY1" fmla="*/ 0 h 6172200"/>
              <a:gd name="connsiteX2" fmla="*/ 6257031 w 6257031"/>
              <a:gd name="connsiteY2" fmla="*/ 318609 h 6172200"/>
              <a:gd name="connsiteX3" fmla="*/ 6257031 w 6257031"/>
              <a:gd name="connsiteY3" fmla="*/ 5853591 h 6172200"/>
              <a:gd name="connsiteX4" fmla="*/ 5938422 w 6257031"/>
              <a:gd name="connsiteY4" fmla="*/ 6172200 h 6172200"/>
              <a:gd name="connsiteX5" fmla="*/ 318609 w 6257031"/>
              <a:gd name="connsiteY5" fmla="*/ 6172200 h 6172200"/>
              <a:gd name="connsiteX6" fmla="*/ 0 w 6257031"/>
              <a:gd name="connsiteY6" fmla="*/ 5853591 h 6172200"/>
              <a:gd name="connsiteX7" fmla="*/ 0 w 6257031"/>
              <a:gd name="connsiteY7" fmla="*/ 318609 h 6172200"/>
              <a:gd name="connsiteX8" fmla="*/ 318609 w 6257031"/>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7031" h="6172200">
                <a:moveTo>
                  <a:pt x="318609" y="0"/>
                </a:moveTo>
                <a:lnTo>
                  <a:pt x="5938422" y="0"/>
                </a:lnTo>
                <a:cubicBezTo>
                  <a:pt x="6114385" y="0"/>
                  <a:pt x="6257031" y="142646"/>
                  <a:pt x="6257031" y="318609"/>
                </a:cubicBezTo>
                <a:lnTo>
                  <a:pt x="6257031" y="5853591"/>
                </a:lnTo>
                <a:cubicBezTo>
                  <a:pt x="6257031" y="6029554"/>
                  <a:pt x="6114385" y="6172200"/>
                  <a:pt x="5938422" y="6172200"/>
                </a:cubicBezTo>
                <a:lnTo>
                  <a:pt x="318609" y="6172200"/>
                </a:lnTo>
                <a:cubicBezTo>
                  <a:pt x="142646" y="6172200"/>
                  <a:pt x="0" y="6029554"/>
                  <a:pt x="0" y="5853591"/>
                </a:cubicBezTo>
                <a:lnTo>
                  <a:pt x="0" y="318609"/>
                </a:lnTo>
                <a:cubicBezTo>
                  <a:pt x="0" y="142646"/>
                  <a:pt x="142646" y="0"/>
                  <a:pt x="31860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19A3EA51-69C4-4090-B98A-31CA47A2E35E}" type="datetime1">
              <a:rPr lang="en-US" smtClean="0"/>
              <a:t>12/1/25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2128495093"/>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28C5BFC-EF85-4C2B-8809-2F9E7D76A143}" type="datetime1">
              <a:rPr lang="en-US" smtClean="0"/>
              <a:t>12/1/25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17653147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7370064" cy="1842020"/>
          </a:xfrm>
        </p:spPr>
        <p:txBody>
          <a:bodyPr anchor="b">
            <a:norm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7370064" cy="223113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48805FF-0F6F-4DB7-B5D6-9BF14E40F716}" type="datetime1">
              <a:rPr lang="en-US" smtClean="0"/>
              <a:t>12/1/25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‹N°›</a:t>
            </a:fld>
            <a:endParaRPr lang="en-US"/>
          </a:p>
        </p:txBody>
      </p:sp>
    </p:spTree>
    <p:extLst>
      <p:ext uri="{BB962C8B-B14F-4D97-AF65-F5344CB8AC3E}">
        <p14:creationId xmlns:p14="http://schemas.microsoft.com/office/powerpoint/2010/main" val="393185595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9317736" cy="4453128"/>
          </a:xfrm>
        </p:spPr>
        <p:txBody>
          <a:bodyPr vert="horz" lIns="91440" tIns="45720" rIns="91440" bIns="45720" rtlCol="0" anchor="t">
            <a:normAutofit/>
          </a:bodyPr>
          <a:lstStyle>
            <a:lvl1pPr>
              <a:defRPr lang="en-US" sz="96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965192"/>
            <a:ext cx="5431536" cy="128930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46633933-AD95-42CF-A390-A7073FD506A1}" type="datetime1">
              <a:rPr lang="en-US" smtClean="0"/>
              <a:t>12/1/25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406341754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08176" y="1536192"/>
            <a:ext cx="9171432" cy="2615184"/>
          </a:xfrm>
        </p:spPr>
        <p:txBody>
          <a:bodyPr anchor="ctr">
            <a:normAutofit/>
          </a:bodyPr>
          <a:lstStyle>
            <a:lvl1pPr algn="ctr">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08176" y="4427554"/>
            <a:ext cx="9171432" cy="1143000"/>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CD50E307-C64C-483A-9485-A61D01D72197}" type="datetime1">
              <a:rPr lang="en-US" smtClean="0"/>
              <a:t>12/1/25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33380199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11494008" cy="4654296"/>
          </a:xfrm>
        </p:spPr>
        <p:txBody>
          <a:bodyPr vert="horz" lIns="91440" tIns="45720" rIns="91440" bIns="45720" rtlCol="0" anchor="t">
            <a:normAutofit/>
          </a:bodyPr>
          <a:lstStyle>
            <a:lvl1pPr>
              <a:defRPr lang="en-US" sz="125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093208"/>
            <a:ext cx="5669280" cy="1161288"/>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8BC36CA3-7064-4E52-B24E-E3CC37B36CB8}" type="datetime1">
              <a:rPr lang="en-US" smtClean="0"/>
              <a:t>12/1/25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41758164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Lst>
          </p:cNvPr>
          <p:cNvSpPr/>
          <p:nvPr/>
        </p:nvSpPr>
        <p:spPr>
          <a:xfrm>
            <a:off x="0" y="0"/>
            <a:ext cx="12192000" cy="6858000"/>
          </a:xfrm>
          <a:prstGeom prst="rect">
            <a:avLst/>
          </a:prstGeom>
          <a:solidFill>
            <a:schemeClr val="bg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9768" y="1810512"/>
            <a:ext cx="7772400" cy="4562856"/>
          </a:xfrm>
        </p:spPr>
        <p:txBody>
          <a:bodyPr anchor="b">
            <a:normAutofit/>
          </a:bodyPr>
          <a:lstStyle>
            <a:lvl1pPr>
              <a:defRPr sz="8000">
                <a:solidFill>
                  <a:schemeClr val="tx2"/>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tx2"/>
                </a:solidFill>
              </a:defRPr>
            </a:lvl1pPr>
          </a:lstStyle>
          <a:p>
            <a:fld id="{333F469A-9BA4-41D9-A358-7174319CB857}" type="datetime1">
              <a:rPr lang="en-US" smtClean="0"/>
              <a:t>12/1/25</a:t>
            </a:fld>
            <a:endParaRPr lang="en-US"/>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27224432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9768" y="283464"/>
            <a:ext cx="10652760" cy="96926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768" y="1380744"/>
            <a:ext cx="10652760" cy="490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29768" y="6519672"/>
            <a:ext cx="2843784" cy="338328"/>
          </a:xfrm>
          <a:prstGeom prst="rect">
            <a:avLst/>
          </a:prstGeom>
        </p:spPr>
        <p:txBody>
          <a:bodyPr vert="horz" lIns="91440" tIns="45720" rIns="91440" bIns="45720" rtlCol="0" anchor="ctr"/>
          <a:lstStyle>
            <a:lvl1pPr algn="l">
              <a:defRPr sz="800">
                <a:solidFill>
                  <a:schemeClr val="tx1"/>
                </a:solidFill>
              </a:defRPr>
            </a:lvl1pPr>
          </a:lstStyle>
          <a:p>
            <a:fld id="{E9D380B3-E270-4064-8D13-292A875F6C31}" type="datetime1">
              <a:rPr lang="en-US" smtClean="0"/>
              <a:t>12/1/25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60536" y="6519672"/>
            <a:ext cx="2642616" cy="338328"/>
          </a:xfrm>
          <a:prstGeom prst="rect">
            <a:avLst/>
          </a:prstGeom>
        </p:spPr>
        <p:txBody>
          <a:bodyPr vert="horz" lIns="91440" tIns="45720" rIns="91440" bIns="45720" rtlCol="0" anchor="ctr"/>
          <a:lstStyle>
            <a:lvl1pPr algn="r">
              <a:defRPr sz="8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75720" y="6519672"/>
            <a:ext cx="457200" cy="338328"/>
          </a:xfrm>
          <a:prstGeom prst="rect">
            <a:avLst/>
          </a:prstGeom>
        </p:spPr>
        <p:txBody>
          <a:bodyPr vert="horz" lIns="91440" tIns="45720" rIns="91440" bIns="45720" rtlCol="0" anchor="ctr"/>
          <a:lstStyle>
            <a:lvl1pPr algn="r">
              <a:defRPr sz="800">
                <a:solidFill>
                  <a:schemeClr val="tx1"/>
                </a:solidFill>
              </a:defRPr>
            </a:lvl1pPr>
          </a:lstStyle>
          <a:p>
            <a:fld id="{8E274F5D-21DC-40EF-8DBA-AB9BB119E939}" type="slidenum">
              <a:rPr lang="en-US" smtClean="0"/>
              <a:t>‹N°›</a:t>
            </a:fld>
            <a:endParaRPr lang="en-US"/>
          </a:p>
        </p:txBody>
      </p:sp>
    </p:spTree>
    <p:extLst>
      <p:ext uri="{BB962C8B-B14F-4D97-AF65-F5344CB8AC3E}">
        <p14:creationId xmlns:p14="http://schemas.microsoft.com/office/powerpoint/2010/main" val="33991782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CE2CAF-3AF2-76B7-793F-41C112C3F046}"/>
              </a:ext>
            </a:extLst>
          </p:cNvPr>
          <p:cNvSpPr>
            <a:spLocks noGrp="1"/>
          </p:cNvSpPr>
          <p:nvPr>
            <p:ph type="ctrTitle"/>
          </p:nvPr>
        </p:nvSpPr>
        <p:spPr>
          <a:xfrm>
            <a:off x="429768" y="2792628"/>
            <a:ext cx="11347704" cy="1898126"/>
          </a:xfrm>
        </p:spPr>
        <p:txBody>
          <a:bodyPr anchor="b">
            <a:normAutofit/>
          </a:bodyPr>
          <a:lstStyle/>
          <a:p>
            <a:r>
              <a:rPr lang="fr-FR" dirty="0"/>
              <a:t>Bases de l’application « Word »</a:t>
            </a:r>
          </a:p>
        </p:txBody>
      </p:sp>
      <p:sp>
        <p:nvSpPr>
          <p:cNvPr id="3" name="Sous-titre 2">
            <a:extLst>
              <a:ext uri="{FF2B5EF4-FFF2-40B4-BE49-F238E27FC236}">
                <a16:creationId xmlns:a16="http://schemas.microsoft.com/office/drawing/2014/main" id="{E38E91D8-C851-0AD2-B195-FB0762912E80}"/>
              </a:ext>
            </a:extLst>
          </p:cNvPr>
          <p:cNvSpPr>
            <a:spLocks noGrp="1"/>
          </p:cNvSpPr>
          <p:nvPr>
            <p:ph type="subTitle" idx="1"/>
          </p:nvPr>
        </p:nvSpPr>
        <p:spPr>
          <a:xfrm>
            <a:off x="429768" y="5581403"/>
            <a:ext cx="11347704" cy="929125"/>
          </a:xfrm>
        </p:spPr>
        <p:txBody>
          <a:bodyPr>
            <a:normAutofit/>
          </a:bodyPr>
          <a:lstStyle/>
          <a:p>
            <a:pPr>
              <a:lnSpc>
                <a:spcPct val="110000"/>
              </a:lnSpc>
            </a:pPr>
            <a:endParaRPr lang="fr-FR" sz="900" dirty="0"/>
          </a:p>
          <a:p>
            <a:pPr>
              <a:lnSpc>
                <a:spcPct val="110000"/>
              </a:lnSpc>
            </a:pPr>
            <a:r>
              <a:rPr lang="fr-FR" sz="900" dirty="0"/>
              <a:t>Ecrire une lettre simple</a:t>
            </a:r>
          </a:p>
          <a:p>
            <a:pPr>
              <a:lnSpc>
                <a:spcPct val="110000"/>
              </a:lnSpc>
            </a:pPr>
            <a:r>
              <a:rPr lang="fr-FR" sz="900" dirty="0"/>
              <a:t>Créer un modèle de lettre</a:t>
            </a:r>
          </a:p>
        </p:txBody>
      </p:sp>
      <p:pic>
        <p:nvPicPr>
          <p:cNvPr id="7" name="Image 6">
            <a:extLst>
              <a:ext uri="{FF2B5EF4-FFF2-40B4-BE49-F238E27FC236}">
                <a16:creationId xmlns:a16="http://schemas.microsoft.com/office/drawing/2014/main" id="{0E740C77-916B-4DC7-18B6-CC22248A30AD}"/>
              </a:ext>
            </a:extLst>
          </p:cNvPr>
          <p:cNvPicPr>
            <a:picLocks noChangeAspect="1"/>
          </p:cNvPicPr>
          <p:nvPr/>
        </p:nvPicPr>
        <p:blipFill>
          <a:blip r:embed="rId2"/>
          <a:stretch>
            <a:fillRect/>
          </a:stretch>
        </p:blipFill>
        <p:spPr>
          <a:xfrm>
            <a:off x="2133600" y="454423"/>
            <a:ext cx="7772400" cy="3221304"/>
          </a:xfrm>
          <a:prstGeom prst="rect">
            <a:avLst/>
          </a:prstGeom>
        </p:spPr>
      </p:pic>
    </p:spTree>
    <p:extLst>
      <p:ext uri="{BB962C8B-B14F-4D97-AF65-F5344CB8AC3E}">
        <p14:creationId xmlns:p14="http://schemas.microsoft.com/office/powerpoint/2010/main" val="62197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D3C54C-C472-B69C-A793-10413F8DFEE8}"/>
              </a:ext>
            </a:extLst>
          </p:cNvPr>
          <p:cNvSpPr>
            <a:spLocks noGrp="1"/>
          </p:cNvSpPr>
          <p:nvPr>
            <p:ph type="title"/>
          </p:nvPr>
        </p:nvSpPr>
        <p:spPr/>
        <p:txBody>
          <a:bodyPr/>
          <a:lstStyle/>
          <a:p>
            <a:r>
              <a:rPr lang="fr-FR" dirty="0">
                <a:solidFill>
                  <a:srgbClr val="0432FF"/>
                </a:solidFill>
              </a:rPr>
              <a:t>La lettre </a:t>
            </a:r>
          </a:p>
        </p:txBody>
      </p:sp>
      <p:sp>
        <p:nvSpPr>
          <p:cNvPr id="3" name="Espace réservé du contenu 2">
            <a:extLst>
              <a:ext uri="{FF2B5EF4-FFF2-40B4-BE49-F238E27FC236}">
                <a16:creationId xmlns:a16="http://schemas.microsoft.com/office/drawing/2014/main" id="{6808F8E0-24B5-145A-660F-F7CAAD15D307}"/>
              </a:ext>
            </a:extLst>
          </p:cNvPr>
          <p:cNvSpPr>
            <a:spLocks noGrp="1"/>
          </p:cNvSpPr>
          <p:nvPr>
            <p:ph idx="1"/>
          </p:nvPr>
        </p:nvSpPr>
        <p:spPr>
          <a:ln w="15875">
            <a:noFill/>
          </a:ln>
        </p:spPr>
        <p:txBody>
          <a:bodyPr/>
          <a:lstStyle/>
          <a:p>
            <a:pPr marL="0" indent="0">
              <a:buNone/>
            </a:pPr>
            <a:r>
              <a:rPr lang="fr-FR" dirty="0"/>
              <a:t>- Après avoir défini les quelques critères ci-dessus, on peut commencer à écrire.</a:t>
            </a:r>
          </a:p>
          <a:p>
            <a:pPr marL="0" indent="0">
              <a:buNone/>
            </a:pPr>
            <a:r>
              <a:rPr lang="fr-FR" dirty="0"/>
              <a:t>- En haut à gauche vient l'expéditeur, avec adresse et parfois même le no de téléphone.</a:t>
            </a:r>
          </a:p>
          <a:p>
            <a:pPr marL="0" indent="0">
              <a:buNone/>
            </a:pPr>
            <a:endParaRPr lang="fr-FR" dirty="0"/>
          </a:p>
          <a:p>
            <a:pPr marL="0" indent="0">
              <a:buNone/>
            </a:pPr>
            <a:endParaRPr lang="fr-FR" dirty="0"/>
          </a:p>
          <a:p>
            <a:pPr marL="0" indent="0">
              <a:buNone/>
            </a:pPr>
            <a:endParaRPr lang="fr-FR" sz="1000" dirty="0"/>
          </a:p>
          <a:p>
            <a:pPr marL="0" indent="0">
              <a:buNone/>
            </a:pPr>
            <a:endParaRPr lang="fr-FR" sz="1000" dirty="0"/>
          </a:p>
          <a:p>
            <a:pPr>
              <a:buFontTx/>
              <a:buChar char="-"/>
            </a:pPr>
            <a:r>
              <a:rPr lang="fr-FR" dirty="0"/>
              <a:t>En haut à droite, soit en face du nom, soit en face de la localité, </a:t>
            </a:r>
            <a:r>
              <a:rPr lang="fr-FR" dirty="0" err="1"/>
              <a:t>àon</a:t>
            </a:r>
            <a:r>
              <a:rPr lang="fr-FR" dirty="0"/>
              <a:t> insère la date : pour cela on va créer une tabulation à 12 cm du bord (marge comprise) pour que l'adresse soit alignée par la suite et convienne à une enveloppe à fenêtre : </a:t>
            </a:r>
          </a:p>
        </p:txBody>
      </p:sp>
      <p:pic>
        <p:nvPicPr>
          <p:cNvPr id="4" name="Image 3">
            <a:extLst>
              <a:ext uri="{FF2B5EF4-FFF2-40B4-BE49-F238E27FC236}">
                <a16:creationId xmlns:a16="http://schemas.microsoft.com/office/drawing/2014/main" id="{D1FA9E65-4D0D-F3A9-661A-2CE5C16EA136}"/>
              </a:ext>
            </a:extLst>
          </p:cNvPr>
          <p:cNvPicPr>
            <a:picLocks noChangeAspect="1"/>
          </p:cNvPicPr>
          <p:nvPr/>
        </p:nvPicPr>
        <p:blipFill>
          <a:blip r:embed="rId2"/>
          <a:stretch>
            <a:fillRect/>
          </a:stretch>
        </p:blipFill>
        <p:spPr>
          <a:xfrm>
            <a:off x="2513673" y="2193636"/>
            <a:ext cx="5458315" cy="1352503"/>
          </a:xfrm>
          <a:prstGeom prst="rect">
            <a:avLst/>
          </a:prstGeom>
          <a:ln w="15875">
            <a:solidFill>
              <a:srgbClr val="FF0000"/>
            </a:solidFill>
          </a:ln>
        </p:spPr>
      </p:pic>
      <p:pic>
        <p:nvPicPr>
          <p:cNvPr id="5" name="Image 4">
            <a:extLst>
              <a:ext uri="{FF2B5EF4-FFF2-40B4-BE49-F238E27FC236}">
                <a16:creationId xmlns:a16="http://schemas.microsoft.com/office/drawing/2014/main" id="{D434B97D-5C1C-B697-EE5F-49E65A54F232}"/>
              </a:ext>
            </a:extLst>
          </p:cNvPr>
          <p:cNvPicPr>
            <a:picLocks noChangeAspect="1"/>
          </p:cNvPicPr>
          <p:nvPr/>
        </p:nvPicPr>
        <p:blipFill>
          <a:blip r:embed="rId3"/>
          <a:stretch>
            <a:fillRect/>
          </a:stretch>
        </p:blipFill>
        <p:spPr>
          <a:xfrm>
            <a:off x="1988487" y="5008879"/>
            <a:ext cx="5458319" cy="1352504"/>
          </a:xfrm>
          <a:prstGeom prst="rect">
            <a:avLst/>
          </a:prstGeom>
          <a:ln w="15875">
            <a:solidFill>
              <a:srgbClr val="FF0000"/>
            </a:solidFill>
          </a:ln>
        </p:spPr>
      </p:pic>
      <p:sp>
        <p:nvSpPr>
          <p:cNvPr id="8" name="Bouée 7">
            <a:extLst>
              <a:ext uri="{FF2B5EF4-FFF2-40B4-BE49-F238E27FC236}">
                <a16:creationId xmlns:a16="http://schemas.microsoft.com/office/drawing/2014/main" id="{996C51E7-F504-CFEF-8861-FB9F54C3CC1C}"/>
              </a:ext>
            </a:extLst>
          </p:cNvPr>
          <p:cNvSpPr/>
          <p:nvPr/>
        </p:nvSpPr>
        <p:spPr>
          <a:xfrm>
            <a:off x="4942792" y="4770627"/>
            <a:ext cx="600075" cy="554886"/>
          </a:xfrm>
          <a:prstGeom prst="donut">
            <a:avLst>
              <a:gd name="adj" fmla="val 15963"/>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27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Bouée 8">
            <a:extLst>
              <a:ext uri="{FF2B5EF4-FFF2-40B4-BE49-F238E27FC236}">
                <a16:creationId xmlns:a16="http://schemas.microsoft.com/office/drawing/2014/main" id="{C4E39AF9-9D97-5374-F38F-53FC33943700}"/>
              </a:ext>
            </a:extLst>
          </p:cNvPr>
          <p:cNvSpPr/>
          <p:nvPr/>
        </p:nvSpPr>
        <p:spPr>
          <a:xfrm>
            <a:off x="1753371" y="4880863"/>
            <a:ext cx="600075" cy="554886"/>
          </a:xfrm>
          <a:prstGeom prst="donut">
            <a:avLst>
              <a:gd name="adj" fmla="val 15963"/>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27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0" name="Connecteur droit avec flèche 9">
            <a:extLst>
              <a:ext uri="{FF2B5EF4-FFF2-40B4-BE49-F238E27FC236}">
                <a16:creationId xmlns:a16="http://schemas.microsoft.com/office/drawing/2014/main" id="{FC6D9E8B-EBCF-99DF-F7A2-CC6F6510CC05}"/>
              </a:ext>
            </a:extLst>
          </p:cNvPr>
          <p:cNvCxnSpPr>
            <a:cxnSpLocks/>
          </p:cNvCxnSpPr>
          <p:nvPr/>
        </p:nvCxnSpPr>
        <p:spPr>
          <a:xfrm>
            <a:off x="2437233" y="5084746"/>
            <a:ext cx="2421772" cy="913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134057EB-497E-68DA-FEB8-7DB7E31B5919}"/>
              </a:ext>
            </a:extLst>
          </p:cNvPr>
          <p:cNvPicPr>
            <a:picLocks noChangeAspect="1"/>
          </p:cNvPicPr>
          <p:nvPr/>
        </p:nvPicPr>
        <p:blipFill>
          <a:blip r:embed="rId4"/>
          <a:stretch>
            <a:fillRect/>
          </a:stretch>
        </p:blipFill>
        <p:spPr>
          <a:xfrm>
            <a:off x="7571906" y="5176086"/>
            <a:ext cx="3385522" cy="735983"/>
          </a:xfrm>
          <a:prstGeom prst="rect">
            <a:avLst/>
          </a:prstGeom>
          <a:ln w="15875">
            <a:solidFill>
              <a:srgbClr val="FF0000"/>
            </a:solidFill>
          </a:ln>
        </p:spPr>
      </p:pic>
    </p:spTree>
    <p:extLst>
      <p:ext uri="{BB962C8B-B14F-4D97-AF65-F5344CB8AC3E}">
        <p14:creationId xmlns:p14="http://schemas.microsoft.com/office/powerpoint/2010/main" val="201147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94429F-51BB-A64C-DB8E-8F7C80101EFE}"/>
              </a:ext>
            </a:extLst>
          </p:cNvPr>
          <p:cNvSpPr>
            <a:spLocks noGrp="1"/>
          </p:cNvSpPr>
          <p:nvPr>
            <p:ph type="title"/>
          </p:nvPr>
        </p:nvSpPr>
        <p:spPr/>
        <p:txBody>
          <a:bodyPr/>
          <a:lstStyle/>
          <a:p>
            <a:r>
              <a:rPr lang="fr-FR" dirty="0">
                <a:solidFill>
                  <a:srgbClr val="0432FF"/>
                </a:solidFill>
              </a:rPr>
              <a:t>La lettre - 2</a:t>
            </a:r>
          </a:p>
        </p:txBody>
      </p:sp>
      <p:sp>
        <p:nvSpPr>
          <p:cNvPr id="3" name="Espace réservé du contenu 2">
            <a:extLst>
              <a:ext uri="{FF2B5EF4-FFF2-40B4-BE49-F238E27FC236}">
                <a16:creationId xmlns:a16="http://schemas.microsoft.com/office/drawing/2014/main" id="{607FD03D-A00B-2504-5829-04C279D3F6C9}"/>
              </a:ext>
            </a:extLst>
          </p:cNvPr>
          <p:cNvSpPr>
            <a:spLocks noGrp="1"/>
          </p:cNvSpPr>
          <p:nvPr>
            <p:ph idx="1"/>
          </p:nvPr>
        </p:nvSpPr>
        <p:spPr/>
        <p:txBody>
          <a:bodyPr/>
          <a:lstStyle/>
          <a:p>
            <a:pPr>
              <a:buFontTx/>
              <a:buChar char="-"/>
            </a:pPr>
            <a:r>
              <a:rPr lang="fr-FR" dirty="0"/>
              <a:t>Vient ensuite l'adresse de destination : comme on souhaite la mettre éventuellement dans une enveloppe à fenêtre, elle doit se trouver à environ 5 cm du bord supérieur de la lettre (attention marge supérieure comprise) :</a:t>
            </a:r>
          </a:p>
          <a:p>
            <a:pPr marL="0" indent="0">
              <a:buNone/>
            </a:pPr>
            <a:endParaRPr lang="fr-FR" dirty="0"/>
          </a:p>
          <a:p>
            <a:pPr marL="0" indent="0">
              <a:buNone/>
            </a:pPr>
            <a:endParaRPr lang="fr-FR" dirty="0"/>
          </a:p>
          <a:p>
            <a:pPr>
              <a:buFontTx/>
              <a:buChar char="-"/>
            </a:pPr>
            <a:endParaRPr lang="fr-FR" dirty="0"/>
          </a:p>
          <a:p>
            <a:pPr>
              <a:buFontTx/>
              <a:buChar char="-"/>
            </a:pPr>
            <a:endParaRPr lang="fr-FR" dirty="0"/>
          </a:p>
          <a:p>
            <a:pPr>
              <a:buFontTx/>
              <a:buChar char="-"/>
            </a:pPr>
            <a:endParaRPr lang="fr-FR" dirty="0"/>
          </a:p>
          <a:p>
            <a:pPr marL="0" indent="0">
              <a:buNone/>
            </a:pPr>
            <a:endParaRPr lang="fr-FR" dirty="0"/>
          </a:p>
          <a:p>
            <a:pPr>
              <a:buFontTx/>
              <a:buChar char="-"/>
            </a:pPr>
            <a:r>
              <a:rPr lang="fr-FR" dirty="0"/>
              <a:t>on trouve parfois la date sous l'adresse, pour meubler si le texte prévu est un trop court. </a:t>
            </a:r>
          </a:p>
          <a:p>
            <a:pPr marL="0" indent="0">
              <a:buNone/>
            </a:pPr>
            <a:endParaRPr lang="fr-FR" dirty="0"/>
          </a:p>
          <a:p>
            <a:pPr>
              <a:buFontTx/>
              <a:buChar char="-"/>
            </a:pPr>
            <a:endParaRPr lang="fr-FR" dirty="0"/>
          </a:p>
          <a:p>
            <a:pPr marL="0" indent="0">
              <a:buNone/>
            </a:pPr>
            <a:endParaRPr lang="fr-FR" dirty="0"/>
          </a:p>
        </p:txBody>
      </p:sp>
      <p:pic>
        <p:nvPicPr>
          <p:cNvPr id="4" name="Image 3">
            <a:extLst>
              <a:ext uri="{FF2B5EF4-FFF2-40B4-BE49-F238E27FC236}">
                <a16:creationId xmlns:a16="http://schemas.microsoft.com/office/drawing/2014/main" id="{BEAA8ACB-4A8C-6C68-B7D3-D3865BD2338F}"/>
              </a:ext>
            </a:extLst>
          </p:cNvPr>
          <p:cNvPicPr>
            <a:picLocks noChangeAspect="1"/>
          </p:cNvPicPr>
          <p:nvPr/>
        </p:nvPicPr>
        <p:blipFill>
          <a:blip r:embed="rId2"/>
          <a:stretch>
            <a:fillRect/>
          </a:stretch>
        </p:blipFill>
        <p:spPr>
          <a:xfrm>
            <a:off x="2360090" y="2710257"/>
            <a:ext cx="5982220" cy="2114741"/>
          </a:xfrm>
          <a:prstGeom prst="rect">
            <a:avLst/>
          </a:prstGeom>
          <a:ln w="15875">
            <a:solidFill>
              <a:srgbClr val="FF0000"/>
            </a:solidFill>
          </a:ln>
        </p:spPr>
      </p:pic>
      <p:sp>
        <p:nvSpPr>
          <p:cNvPr id="5" name="Bouée 4">
            <a:extLst>
              <a:ext uri="{FF2B5EF4-FFF2-40B4-BE49-F238E27FC236}">
                <a16:creationId xmlns:a16="http://schemas.microsoft.com/office/drawing/2014/main" id="{19BEB741-149A-6952-B73B-0E9172B7FBB2}"/>
              </a:ext>
            </a:extLst>
          </p:cNvPr>
          <p:cNvSpPr/>
          <p:nvPr/>
        </p:nvSpPr>
        <p:spPr>
          <a:xfrm>
            <a:off x="5495925" y="2545643"/>
            <a:ext cx="600075" cy="554886"/>
          </a:xfrm>
          <a:prstGeom prst="donut">
            <a:avLst>
              <a:gd name="adj" fmla="val 15963"/>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27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6" name="Connecteur droit avec flèche 5">
            <a:extLst>
              <a:ext uri="{FF2B5EF4-FFF2-40B4-BE49-F238E27FC236}">
                <a16:creationId xmlns:a16="http://schemas.microsoft.com/office/drawing/2014/main" id="{FF5F4688-B294-2EA3-31CF-B9327DE40F5C}"/>
              </a:ext>
            </a:extLst>
          </p:cNvPr>
          <p:cNvCxnSpPr>
            <a:cxnSpLocks/>
          </p:cNvCxnSpPr>
          <p:nvPr/>
        </p:nvCxnSpPr>
        <p:spPr>
          <a:xfrm flipV="1">
            <a:off x="5647697" y="3100529"/>
            <a:ext cx="0" cy="17244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E6D40AEB-2CB1-34D4-7369-4337F759C371}"/>
              </a:ext>
            </a:extLst>
          </p:cNvPr>
          <p:cNvCxnSpPr>
            <a:cxnSpLocks/>
          </p:cNvCxnSpPr>
          <p:nvPr/>
        </p:nvCxnSpPr>
        <p:spPr>
          <a:xfrm>
            <a:off x="2543175" y="4197196"/>
            <a:ext cx="297784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75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C74D18-B968-D877-E6A8-C5F4ADBC4942}"/>
              </a:ext>
            </a:extLst>
          </p:cNvPr>
          <p:cNvSpPr>
            <a:spLocks noGrp="1"/>
          </p:cNvSpPr>
          <p:nvPr>
            <p:ph type="title"/>
          </p:nvPr>
        </p:nvSpPr>
        <p:spPr/>
        <p:txBody>
          <a:bodyPr/>
          <a:lstStyle/>
          <a:p>
            <a:r>
              <a:rPr lang="fr-FR" dirty="0">
                <a:solidFill>
                  <a:srgbClr val="0432FF"/>
                </a:solidFill>
              </a:rPr>
              <a:t>Lettre - 3</a:t>
            </a:r>
          </a:p>
        </p:txBody>
      </p:sp>
      <p:sp>
        <p:nvSpPr>
          <p:cNvPr id="3" name="Espace réservé du contenu 2">
            <a:extLst>
              <a:ext uri="{FF2B5EF4-FFF2-40B4-BE49-F238E27FC236}">
                <a16:creationId xmlns:a16="http://schemas.microsoft.com/office/drawing/2014/main" id="{8361E7A3-1AC4-278D-5525-516A963B6B8E}"/>
              </a:ext>
            </a:extLst>
          </p:cNvPr>
          <p:cNvSpPr>
            <a:spLocks noGrp="1"/>
          </p:cNvSpPr>
          <p:nvPr>
            <p:ph idx="1"/>
          </p:nvPr>
        </p:nvSpPr>
        <p:spPr/>
        <p:txBody>
          <a:bodyPr/>
          <a:lstStyle/>
          <a:p>
            <a:pPr>
              <a:buFontTx/>
              <a:buChar char="-"/>
            </a:pPr>
            <a:r>
              <a:rPr lang="fr-FR" dirty="0"/>
              <a:t>pour les courriers officielles, on indiquera ensuite les références, des numéros de police ou la teneur du courrier , sous "concerne" souligné ou pas.</a:t>
            </a:r>
          </a:p>
          <a:p>
            <a:pPr>
              <a:buFontTx/>
              <a:buChar char="-"/>
            </a:pPr>
            <a:r>
              <a:rPr lang="fr-FR" dirty="0"/>
              <a:t>En-dessous : vient la formule de politesse suivi d'une virgule : Monsieur, Madame, cher ami, </a:t>
            </a:r>
          </a:p>
          <a:p>
            <a:pPr marL="0" indent="0">
              <a:buNone/>
            </a:pPr>
            <a:endParaRPr lang="fr-FR" dirty="0"/>
          </a:p>
        </p:txBody>
      </p:sp>
      <p:pic>
        <p:nvPicPr>
          <p:cNvPr id="5" name="Image 4">
            <a:extLst>
              <a:ext uri="{FF2B5EF4-FFF2-40B4-BE49-F238E27FC236}">
                <a16:creationId xmlns:a16="http://schemas.microsoft.com/office/drawing/2014/main" id="{29A9126C-1233-A9A8-3949-DD2574FB09C7}"/>
              </a:ext>
            </a:extLst>
          </p:cNvPr>
          <p:cNvPicPr>
            <a:picLocks noChangeAspect="1"/>
          </p:cNvPicPr>
          <p:nvPr/>
        </p:nvPicPr>
        <p:blipFill>
          <a:blip r:embed="rId2"/>
          <a:stretch>
            <a:fillRect/>
          </a:stretch>
        </p:blipFill>
        <p:spPr>
          <a:xfrm>
            <a:off x="2250948" y="2650236"/>
            <a:ext cx="7010400" cy="3924300"/>
          </a:xfrm>
          <a:prstGeom prst="rect">
            <a:avLst/>
          </a:prstGeom>
          <a:ln w="15875">
            <a:solidFill>
              <a:srgbClr val="FF0000"/>
            </a:solidFill>
          </a:ln>
        </p:spPr>
      </p:pic>
    </p:spTree>
    <p:extLst>
      <p:ext uri="{BB962C8B-B14F-4D97-AF65-F5344CB8AC3E}">
        <p14:creationId xmlns:p14="http://schemas.microsoft.com/office/powerpoint/2010/main" val="2565285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9990FC-A3AD-F256-44CC-10DF04BD8ECD}"/>
              </a:ext>
            </a:extLst>
          </p:cNvPr>
          <p:cNvSpPr>
            <a:spLocks noGrp="1"/>
          </p:cNvSpPr>
          <p:nvPr>
            <p:ph type="title"/>
          </p:nvPr>
        </p:nvSpPr>
        <p:spPr/>
        <p:txBody>
          <a:bodyPr/>
          <a:lstStyle/>
          <a:p>
            <a:r>
              <a:rPr lang="fr-FR" dirty="0">
                <a:solidFill>
                  <a:srgbClr val="0432FF"/>
                </a:solidFill>
              </a:rPr>
              <a:t>Lettre - 4</a:t>
            </a:r>
          </a:p>
        </p:txBody>
      </p:sp>
      <p:sp>
        <p:nvSpPr>
          <p:cNvPr id="6" name="ZoneTexte 5">
            <a:extLst>
              <a:ext uri="{FF2B5EF4-FFF2-40B4-BE49-F238E27FC236}">
                <a16:creationId xmlns:a16="http://schemas.microsoft.com/office/drawing/2014/main" id="{D60C782F-70E5-6C53-D5BA-6A54DF6F61A4}"/>
              </a:ext>
            </a:extLst>
          </p:cNvPr>
          <p:cNvSpPr txBox="1"/>
          <p:nvPr/>
        </p:nvSpPr>
        <p:spPr>
          <a:xfrm>
            <a:off x="557212" y="1571625"/>
            <a:ext cx="3000375" cy="369332"/>
          </a:xfrm>
          <a:prstGeom prst="rect">
            <a:avLst/>
          </a:prstGeom>
          <a:noFill/>
        </p:spPr>
        <p:txBody>
          <a:bodyPr wrap="square" rtlCol="0">
            <a:spAutoFit/>
          </a:bodyPr>
          <a:lstStyle/>
          <a:p>
            <a:r>
              <a:rPr lang="fr-FR" dirty="0"/>
              <a:t>-  Et enfin le texte :</a:t>
            </a:r>
          </a:p>
        </p:txBody>
      </p:sp>
      <p:sp>
        <p:nvSpPr>
          <p:cNvPr id="5" name="Espace réservé du contenu 4">
            <a:extLst>
              <a:ext uri="{FF2B5EF4-FFF2-40B4-BE49-F238E27FC236}">
                <a16:creationId xmlns:a16="http://schemas.microsoft.com/office/drawing/2014/main" id="{6F8025DA-7A2D-0E5B-9110-687C9CE6C8C8}"/>
              </a:ext>
            </a:extLst>
          </p:cNvPr>
          <p:cNvSpPr>
            <a:spLocks noGrp="1"/>
          </p:cNvSpPr>
          <p:nvPr>
            <p:ph idx="1"/>
          </p:nvPr>
        </p:nvSpPr>
        <p:spPr/>
        <p:txBody>
          <a:bodyPr/>
          <a:lstStyle/>
          <a:p>
            <a:pPr marL="0" indent="0">
              <a:buNone/>
            </a:pPr>
            <a:endParaRPr lang="fr-FR" dirty="0"/>
          </a:p>
        </p:txBody>
      </p:sp>
      <p:pic>
        <p:nvPicPr>
          <p:cNvPr id="7" name="Image 6">
            <a:extLst>
              <a:ext uri="{FF2B5EF4-FFF2-40B4-BE49-F238E27FC236}">
                <a16:creationId xmlns:a16="http://schemas.microsoft.com/office/drawing/2014/main" id="{06C237CD-8830-0A46-17BA-C4EB1FECC532}"/>
              </a:ext>
            </a:extLst>
          </p:cNvPr>
          <p:cNvPicPr>
            <a:picLocks noChangeAspect="1"/>
          </p:cNvPicPr>
          <p:nvPr/>
        </p:nvPicPr>
        <p:blipFill>
          <a:blip r:embed="rId2"/>
          <a:stretch>
            <a:fillRect/>
          </a:stretch>
        </p:blipFill>
        <p:spPr>
          <a:xfrm>
            <a:off x="4159365" y="1571625"/>
            <a:ext cx="4475050" cy="4370793"/>
          </a:xfrm>
          <a:prstGeom prst="rect">
            <a:avLst/>
          </a:prstGeom>
          <a:ln w="15875">
            <a:solidFill>
              <a:srgbClr val="FF0000"/>
            </a:solidFill>
          </a:ln>
        </p:spPr>
      </p:pic>
    </p:spTree>
    <p:extLst>
      <p:ext uri="{BB962C8B-B14F-4D97-AF65-F5344CB8AC3E}">
        <p14:creationId xmlns:p14="http://schemas.microsoft.com/office/powerpoint/2010/main" val="102314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15DCD8-36A6-2A77-91C6-4888A1A23493}"/>
              </a:ext>
            </a:extLst>
          </p:cNvPr>
          <p:cNvSpPr>
            <a:spLocks noGrp="1"/>
          </p:cNvSpPr>
          <p:nvPr>
            <p:ph type="title"/>
          </p:nvPr>
        </p:nvSpPr>
        <p:spPr>
          <a:xfrm>
            <a:off x="429768" y="344578"/>
            <a:ext cx="10652760" cy="676656"/>
          </a:xfrm>
        </p:spPr>
        <p:txBody>
          <a:bodyPr/>
          <a:lstStyle/>
          <a:p>
            <a:r>
              <a:rPr lang="fr-FR" dirty="0">
                <a:solidFill>
                  <a:srgbClr val="0432FF"/>
                </a:solidFill>
              </a:rPr>
              <a:t>Lettre  -  5</a:t>
            </a:r>
          </a:p>
        </p:txBody>
      </p:sp>
      <p:sp>
        <p:nvSpPr>
          <p:cNvPr id="3" name="Espace réservé du contenu 2">
            <a:extLst>
              <a:ext uri="{FF2B5EF4-FFF2-40B4-BE49-F238E27FC236}">
                <a16:creationId xmlns:a16="http://schemas.microsoft.com/office/drawing/2014/main" id="{ADF81623-35AC-0371-E002-9177029985D7}"/>
              </a:ext>
            </a:extLst>
          </p:cNvPr>
          <p:cNvSpPr>
            <a:spLocks noGrp="1"/>
          </p:cNvSpPr>
          <p:nvPr>
            <p:ph idx="1"/>
          </p:nvPr>
        </p:nvSpPr>
        <p:spPr/>
        <p:txBody>
          <a:bodyPr/>
          <a:lstStyle/>
          <a:p>
            <a:pPr marL="0" indent="0">
              <a:buNone/>
            </a:pPr>
            <a:r>
              <a:rPr lang="fr-FR" dirty="0"/>
              <a:t>Quelques outils pratiques pour le texte :</a:t>
            </a:r>
          </a:p>
          <a:p>
            <a:pPr>
              <a:buFontTx/>
              <a:buChar char="-"/>
            </a:pPr>
            <a:r>
              <a:rPr lang="fr-FR" dirty="0"/>
              <a:t>dans l'onglet "outils" vous trouverez les rubriques "orthographe" et "dictionnaire des synonymes"</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  Les puces pour les énumérations peuvent être changées ici</a:t>
            </a:r>
          </a:p>
        </p:txBody>
      </p:sp>
      <p:pic>
        <p:nvPicPr>
          <p:cNvPr id="6" name="Image 5">
            <a:extLst>
              <a:ext uri="{FF2B5EF4-FFF2-40B4-BE49-F238E27FC236}">
                <a16:creationId xmlns:a16="http://schemas.microsoft.com/office/drawing/2014/main" id="{33E73DF8-3C14-9351-BF7D-14B74E196143}"/>
              </a:ext>
            </a:extLst>
          </p:cNvPr>
          <p:cNvPicPr>
            <a:picLocks noChangeAspect="1"/>
          </p:cNvPicPr>
          <p:nvPr/>
        </p:nvPicPr>
        <p:blipFill>
          <a:blip r:embed="rId2"/>
          <a:stretch>
            <a:fillRect/>
          </a:stretch>
        </p:blipFill>
        <p:spPr>
          <a:xfrm>
            <a:off x="1109472" y="2491333"/>
            <a:ext cx="7772400" cy="2281911"/>
          </a:xfrm>
          <a:prstGeom prst="rect">
            <a:avLst/>
          </a:prstGeom>
          <a:ln w="15875">
            <a:solidFill>
              <a:srgbClr val="FF0000"/>
            </a:solidFill>
          </a:ln>
        </p:spPr>
      </p:pic>
      <p:sp>
        <p:nvSpPr>
          <p:cNvPr id="5" name="Bouée 4">
            <a:extLst>
              <a:ext uri="{FF2B5EF4-FFF2-40B4-BE49-F238E27FC236}">
                <a16:creationId xmlns:a16="http://schemas.microsoft.com/office/drawing/2014/main" id="{F7846074-1A79-D38D-4DF7-CD4A4FF3319D}"/>
              </a:ext>
            </a:extLst>
          </p:cNvPr>
          <p:cNvSpPr/>
          <p:nvPr/>
        </p:nvSpPr>
        <p:spPr>
          <a:xfrm>
            <a:off x="6239157" y="2235378"/>
            <a:ext cx="1041318" cy="936085"/>
          </a:xfrm>
          <a:prstGeom prst="donut">
            <a:avLst>
              <a:gd name="adj" fmla="val 15963"/>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27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7" name="Connecteur droit avec flèche 6">
            <a:extLst>
              <a:ext uri="{FF2B5EF4-FFF2-40B4-BE49-F238E27FC236}">
                <a16:creationId xmlns:a16="http://schemas.microsoft.com/office/drawing/2014/main" id="{08AD1AEB-C57C-41C5-5DDF-9D5BFE4CE368}"/>
              </a:ext>
            </a:extLst>
          </p:cNvPr>
          <p:cNvCxnSpPr>
            <a:cxnSpLocks/>
          </p:cNvCxnSpPr>
          <p:nvPr/>
        </p:nvCxnSpPr>
        <p:spPr>
          <a:xfrm flipH="1" flipV="1">
            <a:off x="6447099" y="3970116"/>
            <a:ext cx="370390" cy="10764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0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E89A5-F8D5-A92A-E138-ACC85D55EBBC}"/>
              </a:ext>
            </a:extLst>
          </p:cNvPr>
          <p:cNvSpPr>
            <a:spLocks noGrp="1"/>
          </p:cNvSpPr>
          <p:nvPr>
            <p:ph type="title"/>
          </p:nvPr>
        </p:nvSpPr>
        <p:spPr>
          <a:xfrm>
            <a:off x="429768" y="219740"/>
            <a:ext cx="10652760" cy="770128"/>
          </a:xfrm>
        </p:spPr>
        <p:txBody>
          <a:bodyPr/>
          <a:lstStyle/>
          <a:p>
            <a:r>
              <a:rPr lang="fr-FR" dirty="0">
                <a:solidFill>
                  <a:srgbClr val="0432FF"/>
                </a:solidFill>
              </a:rPr>
              <a:t>Lettre - 6</a:t>
            </a:r>
          </a:p>
        </p:txBody>
      </p:sp>
      <p:sp>
        <p:nvSpPr>
          <p:cNvPr id="3" name="Espace réservé du contenu 2">
            <a:extLst>
              <a:ext uri="{FF2B5EF4-FFF2-40B4-BE49-F238E27FC236}">
                <a16:creationId xmlns:a16="http://schemas.microsoft.com/office/drawing/2014/main" id="{1074BED1-42A7-71A1-550C-EF786C6CCB68}"/>
              </a:ext>
            </a:extLst>
          </p:cNvPr>
          <p:cNvSpPr>
            <a:spLocks noGrp="1"/>
          </p:cNvSpPr>
          <p:nvPr>
            <p:ph idx="1"/>
          </p:nvPr>
        </p:nvSpPr>
        <p:spPr/>
        <p:txBody>
          <a:bodyPr/>
          <a:lstStyle/>
          <a:p>
            <a:pPr>
              <a:buFontTx/>
              <a:buChar char="-"/>
            </a:pPr>
            <a:r>
              <a:rPr lang="fr-FR" dirty="0"/>
              <a:t>Les salutations terminent normalement la lettre. On y répétera la formule de politesse d'entrée. </a:t>
            </a:r>
          </a:p>
          <a:p>
            <a:pPr>
              <a:buFontTx/>
              <a:buChar char="-"/>
            </a:pPr>
            <a:r>
              <a:rPr lang="fr-FR" dirty="0"/>
              <a:t>La signature est "en principe" manuscrite, sauf si le courrier est directement envoyé par mail.</a:t>
            </a:r>
          </a:p>
        </p:txBody>
      </p:sp>
      <p:pic>
        <p:nvPicPr>
          <p:cNvPr id="5" name="Image 4">
            <a:extLst>
              <a:ext uri="{FF2B5EF4-FFF2-40B4-BE49-F238E27FC236}">
                <a16:creationId xmlns:a16="http://schemas.microsoft.com/office/drawing/2014/main" id="{9289F097-A59A-7DDB-05FC-0DD81F5154C1}"/>
              </a:ext>
            </a:extLst>
          </p:cNvPr>
          <p:cNvPicPr>
            <a:picLocks noChangeAspect="1"/>
          </p:cNvPicPr>
          <p:nvPr/>
        </p:nvPicPr>
        <p:blipFill>
          <a:blip r:embed="rId2"/>
          <a:stretch>
            <a:fillRect/>
          </a:stretch>
        </p:blipFill>
        <p:spPr>
          <a:xfrm>
            <a:off x="3357080" y="2326043"/>
            <a:ext cx="3471984" cy="4346761"/>
          </a:xfrm>
          <a:prstGeom prst="rect">
            <a:avLst/>
          </a:prstGeom>
          <a:ln w="15875">
            <a:solidFill>
              <a:srgbClr val="FF0000"/>
            </a:solidFill>
          </a:ln>
        </p:spPr>
      </p:pic>
    </p:spTree>
    <p:extLst>
      <p:ext uri="{BB962C8B-B14F-4D97-AF65-F5344CB8AC3E}">
        <p14:creationId xmlns:p14="http://schemas.microsoft.com/office/powerpoint/2010/main" val="1139819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3DF0E5-FA39-5B00-97DE-83241E2BFB1E}"/>
              </a:ext>
            </a:extLst>
          </p:cNvPr>
          <p:cNvSpPr>
            <a:spLocks noGrp="1"/>
          </p:cNvSpPr>
          <p:nvPr>
            <p:ph type="title"/>
          </p:nvPr>
        </p:nvSpPr>
        <p:spPr>
          <a:xfrm>
            <a:off x="429768" y="297154"/>
            <a:ext cx="10652760" cy="808228"/>
          </a:xfrm>
        </p:spPr>
        <p:txBody>
          <a:bodyPr/>
          <a:lstStyle/>
          <a:p>
            <a:r>
              <a:rPr lang="fr-FR" dirty="0">
                <a:solidFill>
                  <a:srgbClr val="0432FF"/>
                </a:solidFill>
              </a:rPr>
              <a:t>Lettre - 7 </a:t>
            </a:r>
          </a:p>
        </p:txBody>
      </p:sp>
      <p:sp>
        <p:nvSpPr>
          <p:cNvPr id="3" name="Espace réservé du contenu 2">
            <a:extLst>
              <a:ext uri="{FF2B5EF4-FFF2-40B4-BE49-F238E27FC236}">
                <a16:creationId xmlns:a16="http://schemas.microsoft.com/office/drawing/2014/main" id="{35669509-9AA4-EBAB-52E2-C34496B42524}"/>
              </a:ext>
            </a:extLst>
          </p:cNvPr>
          <p:cNvSpPr>
            <a:spLocks noGrp="1"/>
          </p:cNvSpPr>
          <p:nvPr>
            <p:ph idx="1"/>
          </p:nvPr>
        </p:nvSpPr>
        <p:spPr>
          <a:ln>
            <a:noFill/>
          </a:ln>
        </p:spPr>
        <p:txBody>
          <a:bodyPr/>
          <a:lstStyle/>
          <a:p>
            <a:pPr>
              <a:buFontTx/>
              <a:buChar char="-"/>
            </a:pPr>
            <a:r>
              <a:rPr lang="fr-FR" dirty="0"/>
              <a:t>Sous la signature on ajoute éventuellement des remarques comme : annexes, si on joint des documents ou plus rarement P.S. (post-scriptum) : pour rajouter une information hors contexte de la lettre. </a:t>
            </a:r>
          </a:p>
          <a:p>
            <a:pPr>
              <a:buFontTx/>
              <a:buChar char="-"/>
            </a:pPr>
            <a:endParaRPr lang="fr-FR" dirty="0"/>
          </a:p>
        </p:txBody>
      </p:sp>
      <p:pic>
        <p:nvPicPr>
          <p:cNvPr id="5" name="Image 4">
            <a:extLst>
              <a:ext uri="{FF2B5EF4-FFF2-40B4-BE49-F238E27FC236}">
                <a16:creationId xmlns:a16="http://schemas.microsoft.com/office/drawing/2014/main" id="{735705E2-8D31-6A7B-CA02-C3E141E62E8C}"/>
              </a:ext>
            </a:extLst>
          </p:cNvPr>
          <p:cNvPicPr>
            <a:picLocks noChangeAspect="1"/>
          </p:cNvPicPr>
          <p:nvPr/>
        </p:nvPicPr>
        <p:blipFill>
          <a:blip r:embed="rId3"/>
          <a:stretch>
            <a:fillRect/>
          </a:stretch>
        </p:blipFill>
        <p:spPr>
          <a:xfrm>
            <a:off x="2161893" y="2747380"/>
            <a:ext cx="6869115" cy="3005238"/>
          </a:xfrm>
          <a:prstGeom prst="rect">
            <a:avLst/>
          </a:prstGeom>
          <a:ln w="15875">
            <a:solidFill>
              <a:srgbClr val="FF0000"/>
            </a:solidFill>
          </a:ln>
        </p:spPr>
      </p:pic>
    </p:spTree>
    <p:extLst>
      <p:ext uri="{BB962C8B-B14F-4D97-AF65-F5344CB8AC3E}">
        <p14:creationId xmlns:p14="http://schemas.microsoft.com/office/powerpoint/2010/main" val="2589752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9ECD81-E1CF-1D7C-AFD3-57BAC28CCB17}"/>
              </a:ext>
            </a:extLst>
          </p:cNvPr>
          <p:cNvSpPr>
            <a:spLocks noGrp="1"/>
          </p:cNvSpPr>
          <p:nvPr>
            <p:ph type="title"/>
          </p:nvPr>
        </p:nvSpPr>
        <p:spPr>
          <a:xfrm>
            <a:off x="429768" y="257746"/>
            <a:ext cx="10652760" cy="852678"/>
          </a:xfrm>
        </p:spPr>
        <p:txBody>
          <a:bodyPr/>
          <a:lstStyle/>
          <a:p>
            <a:r>
              <a:rPr lang="fr-FR" dirty="0">
                <a:solidFill>
                  <a:srgbClr val="0432FF"/>
                </a:solidFill>
              </a:rPr>
              <a:t>Lettre terminée</a:t>
            </a:r>
          </a:p>
        </p:txBody>
      </p:sp>
      <p:sp>
        <p:nvSpPr>
          <p:cNvPr id="6" name="ZoneTexte 5">
            <a:extLst>
              <a:ext uri="{FF2B5EF4-FFF2-40B4-BE49-F238E27FC236}">
                <a16:creationId xmlns:a16="http://schemas.microsoft.com/office/drawing/2014/main" id="{455A35E2-8EFB-BF7D-ED1A-6A39A9ACFE8A}"/>
              </a:ext>
            </a:extLst>
          </p:cNvPr>
          <p:cNvSpPr txBox="1"/>
          <p:nvPr/>
        </p:nvSpPr>
        <p:spPr>
          <a:xfrm>
            <a:off x="429768" y="2505669"/>
            <a:ext cx="4599431" cy="1754326"/>
          </a:xfrm>
          <a:prstGeom prst="rect">
            <a:avLst/>
          </a:prstGeom>
          <a:noFill/>
        </p:spPr>
        <p:txBody>
          <a:bodyPr wrap="square" rtlCol="0">
            <a:spAutoFit/>
          </a:bodyPr>
          <a:lstStyle/>
          <a:p>
            <a:r>
              <a:rPr lang="fr-FR" dirty="0"/>
              <a:t>-  on peut archiver la lettre dans un   </a:t>
            </a:r>
          </a:p>
          <a:p>
            <a:r>
              <a:rPr lang="fr-FR" dirty="0"/>
              <a:t>   dossier "correspondance" par exemple</a:t>
            </a:r>
          </a:p>
          <a:p>
            <a:r>
              <a:rPr lang="fr-FR" dirty="0"/>
              <a:t>   avec le destinataire et la date.</a:t>
            </a:r>
          </a:p>
          <a:p>
            <a:endParaRPr lang="fr-FR" dirty="0"/>
          </a:p>
          <a:p>
            <a:r>
              <a:rPr lang="fr-FR" dirty="0"/>
              <a:t>-  et naturellement l'imprimer</a:t>
            </a:r>
          </a:p>
          <a:p>
            <a:r>
              <a:rPr lang="fr-FR" dirty="0"/>
              <a:t>    ou l'envoyer par mail.</a:t>
            </a:r>
          </a:p>
        </p:txBody>
      </p:sp>
      <p:sp>
        <p:nvSpPr>
          <p:cNvPr id="5" name="Espace réservé du contenu 4">
            <a:extLst>
              <a:ext uri="{FF2B5EF4-FFF2-40B4-BE49-F238E27FC236}">
                <a16:creationId xmlns:a16="http://schemas.microsoft.com/office/drawing/2014/main" id="{7A112309-8AEA-6053-03F1-7A4F9ED9E7D0}"/>
              </a:ext>
            </a:extLst>
          </p:cNvPr>
          <p:cNvSpPr>
            <a:spLocks noGrp="1"/>
          </p:cNvSpPr>
          <p:nvPr>
            <p:ph idx="1"/>
          </p:nvPr>
        </p:nvSpPr>
        <p:spPr/>
        <p:txBody>
          <a:bodyPr/>
          <a:lstStyle/>
          <a:p>
            <a:endParaRPr lang="fr-FR" dirty="0"/>
          </a:p>
        </p:txBody>
      </p:sp>
      <p:pic>
        <p:nvPicPr>
          <p:cNvPr id="7" name="Image 6">
            <a:extLst>
              <a:ext uri="{FF2B5EF4-FFF2-40B4-BE49-F238E27FC236}">
                <a16:creationId xmlns:a16="http://schemas.microsoft.com/office/drawing/2014/main" id="{2B496957-6BC8-3327-A54E-F7C207DE77BD}"/>
              </a:ext>
            </a:extLst>
          </p:cNvPr>
          <p:cNvPicPr>
            <a:picLocks noChangeAspect="1"/>
          </p:cNvPicPr>
          <p:nvPr/>
        </p:nvPicPr>
        <p:blipFill>
          <a:blip r:embed="rId2"/>
          <a:stretch>
            <a:fillRect/>
          </a:stretch>
        </p:blipFill>
        <p:spPr>
          <a:xfrm>
            <a:off x="5892799" y="1380744"/>
            <a:ext cx="3444921" cy="4901184"/>
          </a:xfrm>
          <a:prstGeom prst="rect">
            <a:avLst/>
          </a:prstGeom>
          <a:ln w="15875">
            <a:solidFill>
              <a:srgbClr val="FF0000"/>
            </a:solidFill>
          </a:ln>
        </p:spPr>
      </p:pic>
    </p:spTree>
    <p:extLst>
      <p:ext uri="{BB962C8B-B14F-4D97-AF65-F5344CB8AC3E}">
        <p14:creationId xmlns:p14="http://schemas.microsoft.com/office/powerpoint/2010/main" val="3463308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C9793D-BBB7-6649-78A0-645090ABDB58}"/>
              </a:ext>
            </a:extLst>
          </p:cNvPr>
          <p:cNvSpPr>
            <a:spLocks noGrp="1"/>
          </p:cNvSpPr>
          <p:nvPr>
            <p:ph type="title"/>
          </p:nvPr>
        </p:nvSpPr>
        <p:spPr>
          <a:xfrm>
            <a:off x="429768" y="285751"/>
            <a:ext cx="10652760" cy="781240"/>
          </a:xfrm>
        </p:spPr>
        <p:txBody>
          <a:bodyPr/>
          <a:lstStyle/>
          <a:p>
            <a:r>
              <a:rPr lang="fr-FR" dirty="0">
                <a:solidFill>
                  <a:srgbClr val="0432FF"/>
                </a:solidFill>
              </a:rPr>
              <a:t>Enregistrer un modèle de lettre</a:t>
            </a:r>
          </a:p>
        </p:txBody>
      </p:sp>
      <p:sp>
        <p:nvSpPr>
          <p:cNvPr id="3" name="Espace réservé du contenu 2">
            <a:extLst>
              <a:ext uri="{FF2B5EF4-FFF2-40B4-BE49-F238E27FC236}">
                <a16:creationId xmlns:a16="http://schemas.microsoft.com/office/drawing/2014/main" id="{49A83AA8-699F-74CE-92F4-47E84650AC76}"/>
              </a:ext>
            </a:extLst>
          </p:cNvPr>
          <p:cNvSpPr>
            <a:spLocks noGrp="1"/>
          </p:cNvSpPr>
          <p:nvPr>
            <p:ph idx="1"/>
          </p:nvPr>
        </p:nvSpPr>
        <p:spPr/>
        <p:txBody>
          <a:bodyPr>
            <a:normAutofit lnSpcReduction="10000"/>
          </a:bodyPr>
          <a:lstStyle/>
          <a:p>
            <a:pPr>
              <a:buFontTx/>
              <a:buChar char="-"/>
            </a:pPr>
            <a:r>
              <a:rPr lang="fr-FR" dirty="0"/>
              <a:t>On peut également </a:t>
            </a:r>
            <a:r>
              <a:rPr lang="fr-FR" u="sng" dirty="0"/>
              <a:t>l'enregistrer comme modèle de lettre</a:t>
            </a:r>
            <a:r>
              <a:rPr lang="fr-FR" dirty="0"/>
              <a:t> : </a:t>
            </a:r>
          </a:p>
          <a:p>
            <a:pPr>
              <a:buFontTx/>
              <a:buChar char="-"/>
            </a:pPr>
            <a:r>
              <a:rPr lang="fr-FR" dirty="0"/>
              <a:t>pour ce faire, on va effacer une partie du contenu, en gardant par exemple : </a:t>
            </a:r>
          </a:p>
          <a:p>
            <a:pPr lvl="1">
              <a:buFontTx/>
              <a:buChar char="-"/>
            </a:pPr>
            <a:r>
              <a:rPr lang="fr-FR" dirty="0"/>
              <a:t>L'expéditeur</a:t>
            </a:r>
          </a:p>
          <a:p>
            <a:pPr lvl="1">
              <a:buFontTx/>
              <a:buChar char="-"/>
            </a:pPr>
            <a:r>
              <a:rPr lang="fr-FR" dirty="0"/>
              <a:t>La date : on peut "insérer une date automatique"</a:t>
            </a:r>
          </a:p>
          <a:p>
            <a:pPr lvl="1">
              <a:buFontTx/>
              <a:buChar char="-"/>
            </a:pPr>
            <a:r>
              <a:rPr lang="fr-FR" dirty="0"/>
              <a:t>La première lettre de l'adresse</a:t>
            </a:r>
          </a:p>
          <a:p>
            <a:pPr lvl="1">
              <a:buFontTx/>
              <a:buChar char="-"/>
            </a:pPr>
            <a:r>
              <a:rPr lang="fr-FR" dirty="0"/>
              <a:t>Le concerne</a:t>
            </a:r>
          </a:p>
          <a:p>
            <a:pPr lvl="1">
              <a:buFontTx/>
              <a:buChar char="-"/>
            </a:pPr>
            <a:r>
              <a:rPr lang="fr-FR" dirty="0"/>
              <a:t>Les salutations</a:t>
            </a:r>
          </a:p>
          <a:p>
            <a:pPr lvl="1">
              <a:buFontTx/>
              <a:buChar char="-"/>
            </a:pPr>
            <a:r>
              <a:rPr lang="fr-FR" dirty="0"/>
              <a:t>La mention "Annexes"</a:t>
            </a:r>
          </a:p>
          <a:p>
            <a:pPr marL="228600" lvl="1" indent="0">
              <a:buNone/>
            </a:pPr>
            <a:endParaRPr lang="fr-FR" dirty="0"/>
          </a:p>
          <a:p>
            <a:pPr marL="228600" lvl="1" indent="0">
              <a:buNone/>
            </a:pPr>
            <a:r>
              <a:rPr lang="fr-FR" dirty="0"/>
              <a:t>-  Puis on l'enregistre comme modèle, sous </a:t>
            </a:r>
          </a:p>
          <a:p>
            <a:pPr marL="0" indent="0">
              <a:buNone/>
            </a:pPr>
            <a:r>
              <a:rPr lang="fr-FR" dirty="0"/>
              <a:t>       Fichier "enregistrer comme modèle"</a:t>
            </a:r>
          </a:p>
          <a:p>
            <a:pPr marL="0" indent="0">
              <a:spcBef>
                <a:spcPts val="0"/>
              </a:spcBef>
              <a:buNone/>
            </a:pPr>
            <a:r>
              <a:rPr lang="fr-FR" sz="1400" dirty="0"/>
              <a:t>       ainsi vous aurez directement accès à votre lettre, </a:t>
            </a:r>
          </a:p>
          <a:p>
            <a:pPr marL="0" indent="0">
              <a:spcBef>
                <a:spcPts val="0"/>
              </a:spcBef>
              <a:buNone/>
            </a:pPr>
            <a:r>
              <a:rPr lang="fr-FR" sz="1400" dirty="0"/>
              <a:t>       avec vos caractéristiques préférées,</a:t>
            </a:r>
          </a:p>
          <a:p>
            <a:pPr marL="0" indent="0">
              <a:spcBef>
                <a:spcPts val="0"/>
              </a:spcBef>
              <a:buNone/>
            </a:pPr>
            <a:r>
              <a:rPr lang="fr-FR" sz="1400" dirty="0"/>
              <a:t>       voire même une image insérée.</a:t>
            </a:r>
            <a:endParaRPr lang="fr-FR" dirty="0"/>
          </a:p>
        </p:txBody>
      </p:sp>
      <p:pic>
        <p:nvPicPr>
          <p:cNvPr id="7" name="Image 6">
            <a:extLst>
              <a:ext uri="{FF2B5EF4-FFF2-40B4-BE49-F238E27FC236}">
                <a16:creationId xmlns:a16="http://schemas.microsoft.com/office/drawing/2014/main" id="{FADE663F-394A-A6F3-E3BF-5908BF048FB9}"/>
              </a:ext>
            </a:extLst>
          </p:cNvPr>
          <p:cNvPicPr>
            <a:picLocks noChangeAspect="1"/>
          </p:cNvPicPr>
          <p:nvPr/>
        </p:nvPicPr>
        <p:blipFill>
          <a:blip r:embed="rId2"/>
          <a:stretch>
            <a:fillRect/>
          </a:stretch>
        </p:blipFill>
        <p:spPr>
          <a:xfrm>
            <a:off x="5756148" y="2274720"/>
            <a:ext cx="5745290" cy="4143685"/>
          </a:xfrm>
          <a:prstGeom prst="rect">
            <a:avLst/>
          </a:prstGeom>
          <a:ln w="15875">
            <a:solidFill>
              <a:srgbClr val="FF0000"/>
            </a:solidFill>
          </a:ln>
        </p:spPr>
      </p:pic>
    </p:spTree>
    <p:extLst>
      <p:ext uri="{BB962C8B-B14F-4D97-AF65-F5344CB8AC3E}">
        <p14:creationId xmlns:p14="http://schemas.microsoft.com/office/powerpoint/2010/main" val="225190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0A026F-8B2E-4E76-6448-606FF8C00C6E}"/>
              </a:ext>
            </a:extLst>
          </p:cNvPr>
          <p:cNvSpPr>
            <a:spLocks noGrp="1"/>
          </p:cNvSpPr>
          <p:nvPr>
            <p:ph type="title"/>
          </p:nvPr>
        </p:nvSpPr>
        <p:spPr>
          <a:xfrm>
            <a:off x="429768" y="268949"/>
            <a:ext cx="10652760" cy="732537"/>
          </a:xfrm>
        </p:spPr>
        <p:txBody>
          <a:bodyPr/>
          <a:lstStyle/>
          <a:p>
            <a:r>
              <a:rPr lang="fr-FR" dirty="0">
                <a:solidFill>
                  <a:srgbClr val="0432FF"/>
                </a:solidFill>
              </a:rPr>
              <a:t>Ancêtres du traitement de texte</a:t>
            </a:r>
          </a:p>
        </p:txBody>
      </p:sp>
      <p:pic>
        <p:nvPicPr>
          <p:cNvPr id="5" name="Espace réservé du contenu 4" descr="Une image contenant machine à écrire, fournitures de bureau, intérieur, Matériel de bureau&#10;&#10;Le contenu généré par l’IA peut être incorrect.">
            <a:extLst>
              <a:ext uri="{FF2B5EF4-FFF2-40B4-BE49-F238E27FC236}">
                <a16:creationId xmlns:a16="http://schemas.microsoft.com/office/drawing/2014/main" id="{8E94FD2A-5FD5-92EC-B476-787F23C49232}"/>
              </a:ext>
            </a:extLst>
          </p:cNvPr>
          <p:cNvPicPr>
            <a:picLocks noGrp="1" noChangeAspect="1"/>
          </p:cNvPicPr>
          <p:nvPr>
            <p:ph idx="1"/>
          </p:nvPr>
        </p:nvPicPr>
        <p:blipFill>
          <a:blip r:embed="rId2"/>
          <a:stretch>
            <a:fillRect/>
          </a:stretch>
        </p:blipFill>
        <p:spPr>
          <a:xfrm>
            <a:off x="429768" y="1144498"/>
            <a:ext cx="4084175" cy="2201626"/>
          </a:xfrm>
        </p:spPr>
      </p:pic>
      <p:pic>
        <p:nvPicPr>
          <p:cNvPr id="7" name="Image 6" descr="Une image contenant roue&#10;&#10;Le contenu généré par l’IA peut être incorrect.">
            <a:extLst>
              <a:ext uri="{FF2B5EF4-FFF2-40B4-BE49-F238E27FC236}">
                <a16:creationId xmlns:a16="http://schemas.microsoft.com/office/drawing/2014/main" id="{66BB4E84-B6CC-5928-20AC-EBB91A7952B6}"/>
              </a:ext>
            </a:extLst>
          </p:cNvPr>
          <p:cNvPicPr>
            <a:picLocks noChangeAspect="1"/>
          </p:cNvPicPr>
          <p:nvPr/>
        </p:nvPicPr>
        <p:blipFill>
          <a:blip r:embed="rId3"/>
          <a:stretch>
            <a:fillRect/>
          </a:stretch>
        </p:blipFill>
        <p:spPr>
          <a:xfrm>
            <a:off x="4850492" y="1144498"/>
            <a:ext cx="1419679" cy="1095893"/>
          </a:xfrm>
          <a:prstGeom prst="rect">
            <a:avLst/>
          </a:prstGeom>
        </p:spPr>
      </p:pic>
      <p:pic>
        <p:nvPicPr>
          <p:cNvPr id="9" name="Image 8" descr="Une image contenant texte, boîte, pistolet paralysant&#10;&#10;Le contenu généré par l’IA peut être incorrect.">
            <a:extLst>
              <a:ext uri="{FF2B5EF4-FFF2-40B4-BE49-F238E27FC236}">
                <a16:creationId xmlns:a16="http://schemas.microsoft.com/office/drawing/2014/main" id="{083A398D-A01B-10C1-C875-DED8F527DDB8}"/>
              </a:ext>
            </a:extLst>
          </p:cNvPr>
          <p:cNvPicPr>
            <a:picLocks noChangeAspect="1"/>
          </p:cNvPicPr>
          <p:nvPr/>
        </p:nvPicPr>
        <p:blipFill>
          <a:blip r:embed="rId4"/>
          <a:stretch>
            <a:fillRect/>
          </a:stretch>
        </p:blipFill>
        <p:spPr>
          <a:xfrm>
            <a:off x="4749800" y="2444750"/>
            <a:ext cx="1498899" cy="1095893"/>
          </a:xfrm>
          <a:prstGeom prst="rect">
            <a:avLst/>
          </a:prstGeom>
        </p:spPr>
      </p:pic>
      <p:pic>
        <p:nvPicPr>
          <p:cNvPr id="11" name="Image 10" descr="Une image contenant machine à écrire, texte, Matériel de bureau, fournitures de bureau&#10;&#10;Le contenu généré par l’IA peut être incorrect.">
            <a:extLst>
              <a:ext uri="{FF2B5EF4-FFF2-40B4-BE49-F238E27FC236}">
                <a16:creationId xmlns:a16="http://schemas.microsoft.com/office/drawing/2014/main" id="{717812AD-0E16-CD09-604A-8927903FAABC}"/>
              </a:ext>
            </a:extLst>
          </p:cNvPr>
          <p:cNvPicPr>
            <a:picLocks noChangeAspect="1"/>
          </p:cNvPicPr>
          <p:nvPr/>
        </p:nvPicPr>
        <p:blipFill>
          <a:blip r:embed="rId5"/>
          <a:stretch>
            <a:fillRect/>
          </a:stretch>
        </p:blipFill>
        <p:spPr>
          <a:xfrm>
            <a:off x="429768" y="3491847"/>
            <a:ext cx="3097203" cy="3097203"/>
          </a:xfrm>
          <a:prstGeom prst="rect">
            <a:avLst/>
          </a:prstGeom>
        </p:spPr>
      </p:pic>
      <p:pic>
        <p:nvPicPr>
          <p:cNvPr id="13" name="Image 12" descr="Une image contenant fournitures de bureau, Matériel de bureau, machine à écrire, intérieur&#10;&#10;Le contenu généré par l’IA peut être incorrect.">
            <a:extLst>
              <a:ext uri="{FF2B5EF4-FFF2-40B4-BE49-F238E27FC236}">
                <a16:creationId xmlns:a16="http://schemas.microsoft.com/office/drawing/2014/main" id="{E16D35FD-B46A-6D8B-1A94-1ECBF5A47E03}"/>
              </a:ext>
            </a:extLst>
          </p:cNvPr>
          <p:cNvPicPr>
            <a:picLocks noChangeAspect="1"/>
          </p:cNvPicPr>
          <p:nvPr/>
        </p:nvPicPr>
        <p:blipFill>
          <a:blip r:embed="rId6"/>
          <a:stretch>
            <a:fillRect/>
          </a:stretch>
        </p:blipFill>
        <p:spPr>
          <a:xfrm>
            <a:off x="6787143" y="1144498"/>
            <a:ext cx="4084175" cy="4114095"/>
          </a:xfrm>
          <a:prstGeom prst="rect">
            <a:avLst/>
          </a:prstGeom>
        </p:spPr>
      </p:pic>
      <p:pic>
        <p:nvPicPr>
          <p:cNvPr id="15" name="Image 14" descr="Une image contenant machine à écrire, Matériel de bureau, fournitures de bureau, Barre d’espacement&#10;&#10;Le contenu généré par l’IA peut être incorrect.">
            <a:extLst>
              <a:ext uri="{FF2B5EF4-FFF2-40B4-BE49-F238E27FC236}">
                <a16:creationId xmlns:a16="http://schemas.microsoft.com/office/drawing/2014/main" id="{FD5CD86C-6CEA-BFA7-531E-7ACB10B4C644}"/>
              </a:ext>
            </a:extLst>
          </p:cNvPr>
          <p:cNvPicPr>
            <a:picLocks noChangeAspect="1"/>
          </p:cNvPicPr>
          <p:nvPr/>
        </p:nvPicPr>
        <p:blipFill>
          <a:blip r:embed="rId7"/>
          <a:stretch>
            <a:fillRect/>
          </a:stretch>
        </p:blipFill>
        <p:spPr>
          <a:xfrm>
            <a:off x="3683478" y="3562237"/>
            <a:ext cx="2867808" cy="2914439"/>
          </a:xfrm>
          <a:prstGeom prst="rect">
            <a:avLst/>
          </a:prstGeom>
        </p:spPr>
      </p:pic>
      <p:sp>
        <p:nvSpPr>
          <p:cNvPr id="16" name="ZoneTexte 15">
            <a:extLst>
              <a:ext uri="{FF2B5EF4-FFF2-40B4-BE49-F238E27FC236}">
                <a16:creationId xmlns:a16="http://schemas.microsoft.com/office/drawing/2014/main" id="{02F876FE-D04A-814D-FD35-C240FE643999}"/>
              </a:ext>
            </a:extLst>
          </p:cNvPr>
          <p:cNvSpPr txBox="1"/>
          <p:nvPr/>
        </p:nvSpPr>
        <p:spPr>
          <a:xfrm>
            <a:off x="6707793" y="5401605"/>
            <a:ext cx="4163525" cy="923330"/>
          </a:xfrm>
          <a:prstGeom prst="rect">
            <a:avLst/>
          </a:prstGeom>
          <a:noFill/>
        </p:spPr>
        <p:txBody>
          <a:bodyPr wrap="square" rtlCol="0">
            <a:spAutoFit/>
          </a:bodyPr>
          <a:lstStyle/>
          <a:p>
            <a:r>
              <a:rPr lang="fr-FR" dirty="0"/>
              <a:t>De la machine à écrire à ruban, à la machine à cassette puis à touche de correction, puis à écran… </a:t>
            </a:r>
          </a:p>
        </p:txBody>
      </p:sp>
    </p:spTree>
    <p:extLst>
      <p:ext uri="{BB962C8B-B14F-4D97-AF65-F5344CB8AC3E}">
        <p14:creationId xmlns:p14="http://schemas.microsoft.com/office/powerpoint/2010/main" val="406019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EB140-0306-B0E0-080E-1CA7DD30FD4C}"/>
              </a:ext>
            </a:extLst>
          </p:cNvPr>
          <p:cNvSpPr>
            <a:spLocks noGrp="1"/>
          </p:cNvSpPr>
          <p:nvPr>
            <p:ph type="title"/>
          </p:nvPr>
        </p:nvSpPr>
        <p:spPr>
          <a:xfrm>
            <a:off x="429768" y="443294"/>
            <a:ext cx="10652760" cy="969264"/>
          </a:xfrm>
        </p:spPr>
        <p:txBody>
          <a:bodyPr/>
          <a:lstStyle/>
          <a:p>
            <a:r>
              <a:rPr lang="fr-FR" dirty="0">
                <a:solidFill>
                  <a:srgbClr val="0432FF"/>
                </a:solidFill>
              </a:rPr>
              <a:t>… avec des astuces pour copier la lettre à plusieurs exemplaires sans devoir tout recopier. </a:t>
            </a:r>
          </a:p>
        </p:txBody>
      </p:sp>
      <p:pic>
        <p:nvPicPr>
          <p:cNvPr id="5" name="Espace réservé du contenu 4" descr="Une image contenant texte, conception&#10;&#10;Le contenu généré par l’IA peut être incorrect.">
            <a:extLst>
              <a:ext uri="{FF2B5EF4-FFF2-40B4-BE49-F238E27FC236}">
                <a16:creationId xmlns:a16="http://schemas.microsoft.com/office/drawing/2014/main" id="{268CA944-18A4-5629-F51D-1DDE2B9B284D}"/>
              </a:ext>
            </a:extLst>
          </p:cNvPr>
          <p:cNvPicPr>
            <a:picLocks noGrp="1" noChangeAspect="1"/>
          </p:cNvPicPr>
          <p:nvPr>
            <p:ph idx="1"/>
          </p:nvPr>
        </p:nvPicPr>
        <p:blipFill>
          <a:blip r:embed="rId2"/>
          <a:stretch>
            <a:fillRect/>
          </a:stretch>
        </p:blipFill>
        <p:spPr>
          <a:xfrm>
            <a:off x="429768" y="1854088"/>
            <a:ext cx="3867722" cy="3867722"/>
          </a:xfrm>
        </p:spPr>
      </p:pic>
      <p:pic>
        <p:nvPicPr>
          <p:cNvPr id="9" name="Image 8" descr="Une image contenant intérieur, sol, mur, pile&#10;&#10;Le contenu généré par l’IA peut être incorrect.">
            <a:extLst>
              <a:ext uri="{FF2B5EF4-FFF2-40B4-BE49-F238E27FC236}">
                <a16:creationId xmlns:a16="http://schemas.microsoft.com/office/drawing/2014/main" id="{50E83786-19DD-099F-7E26-1384B71CFFE1}"/>
              </a:ext>
            </a:extLst>
          </p:cNvPr>
          <p:cNvPicPr>
            <a:picLocks noChangeAspect="1"/>
          </p:cNvPicPr>
          <p:nvPr/>
        </p:nvPicPr>
        <p:blipFill>
          <a:blip r:embed="rId3"/>
          <a:srcRect t="14333"/>
          <a:stretch>
            <a:fillRect/>
          </a:stretch>
        </p:blipFill>
        <p:spPr>
          <a:xfrm>
            <a:off x="4508374" y="1854087"/>
            <a:ext cx="3386138" cy="3867723"/>
          </a:xfrm>
          <a:prstGeom prst="rect">
            <a:avLst/>
          </a:prstGeom>
        </p:spPr>
      </p:pic>
      <p:sp>
        <p:nvSpPr>
          <p:cNvPr id="10" name="ZoneTexte 9">
            <a:extLst>
              <a:ext uri="{FF2B5EF4-FFF2-40B4-BE49-F238E27FC236}">
                <a16:creationId xmlns:a16="http://schemas.microsoft.com/office/drawing/2014/main" id="{075CE3CE-E1D5-DB45-EC78-FE646BE88C21}"/>
              </a:ext>
            </a:extLst>
          </p:cNvPr>
          <p:cNvSpPr txBox="1"/>
          <p:nvPr/>
        </p:nvSpPr>
        <p:spPr>
          <a:xfrm>
            <a:off x="898588" y="5794007"/>
            <a:ext cx="8944932" cy="369332"/>
          </a:xfrm>
          <a:prstGeom prst="rect">
            <a:avLst/>
          </a:prstGeom>
          <a:noFill/>
        </p:spPr>
        <p:txBody>
          <a:bodyPr wrap="square" rtlCol="0">
            <a:spAutoFit/>
          </a:bodyPr>
          <a:lstStyle/>
          <a:p>
            <a:r>
              <a:rPr lang="fr-FR" dirty="0"/>
              <a:t>Du papier carbone, au stencil avant la photocopieuse programmable…</a:t>
            </a:r>
          </a:p>
        </p:txBody>
      </p:sp>
      <p:pic>
        <p:nvPicPr>
          <p:cNvPr id="12" name="Image 11" descr="Une image contenant Appareils électroniques, photocopieur, fournitures de bureau, imprimante&#10;&#10;Le contenu généré par l’IA peut être incorrect.">
            <a:extLst>
              <a:ext uri="{FF2B5EF4-FFF2-40B4-BE49-F238E27FC236}">
                <a16:creationId xmlns:a16="http://schemas.microsoft.com/office/drawing/2014/main" id="{9FCA780B-10EB-1539-F476-EAEC76D19E80}"/>
              </a:ext>
            </a:extLst>
          </p:cNvPr>
          <p:cNvPicPr>
            <a:picLocks noChangeAspect="1"/>
          </p:cNvPicPr>
          <p:nvPr/>
        </p:nvPicPr>
        <p:blipFill>
          <a:blip r:embed="rId4"/>
          <a:stretch>
            <a:fillRect/>
          </a:stretch>
        </p:blipFill>
        <p:spPr>
          <a:xfrm>
            <a:off x="8697007" y="1212330"/>
            <a:ext cx="2596405" cy="5645670"/>
          </a:xfrm>
          <a:prstGeom prst="rect">
            <a:avLst/>
          </a:prstGeom>
        </p:spPr>
      </p:pic>
    </p:spTree>
    <p:extLst>
      <p:ext uri="{BB962C8B-B14F-4D97-AF65-F5344CB8AC3E}">
        <p14:creationId xmlns:p14="http://schemas.microsoft.com/office/powerpoint/2010/main" val="667251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C86BF-CBDD-18E8-B324-086A170105AC}"/>
              </a:ext>
            </a:extLst>
          </p:cNvPr>
          <p:cNvSpPr>
            <a:spLocks noGrp="1"/>
          </p:cNvSpPr>
          <p:nvPr>
            <p:ph type="title"/>
          </p:nvPr>
        </p:nvSpPr>
        <p:spPr>
          <a:xfrm>
            <a:off x="429768" y="423672"/>
            <a:ext cx="10652760" cy="676656"/>
          </a:xfrm>
        </p:spPr>
        <p:txBody>
          <a:bodyPr/>
          <a:lstStyle/>
          <a:p>
            <a:r>
              <a:rPr lang="fr-FR" dirty="0">
                <a:solidFill>
                  <a:srgbClr val="0432FF"/>
                </a:solidFill>
              </a:rPr>
              <a:t>L'avènement de l'ordinateur dans les années 70-90</a:t>
            </a:r>
          </a:p>
        </p:txBody>
      </p:sp>
      <p:pic>
        <p:nvPicPr>
          <p:cNvPr id="5" name="Espace réservé du contenu 4" descr="Une image contenant intérieur, ordinateur, meubles, bureau&#10;&#10;Le contenu généré par l’IA peut être incorrect.">
            <a:extLst>
              <a:ext uri="{FF2B5EF4-FFF2-40B4-BE49-F238E27FC236}">
                <a16:creationId xmlns:a16="http://schemas.microsoft.com/office/drawing/2014/main" id="{B38C6388-0A60-59C8-1A62-78046B9BC3A0}"/>
              </a:ext>
            </a:extLst>
          </p:cNvPr>
          <p:cNvPicPr>
            <a:picLocks noGrp="1" noChangeAspect="1"/>
          </p:cNvPicPr>
          <p:nvPr>
            <p:ph idx="1"/>
          </p:nvPr>
        </p:nvPicPr>
        <p:blipFill>
          <a:blip r:embed="rId2"/>
          <a:stretch>
            <a:fillRect/>
          </a:stretch>
        </p:blipFill>
        <p:spPr>
          <a:xfrm>
            <a:off x="429768" y="1296849"/>
            <a:ext cx="5486352" cy="3081501"/>
          </a:xfrm>
        </p:spPr>
      </p:pic>
      <p:sp>
        <p:nvSpPr>
          <p:cNvPr id="8" name="ZoneTexte 7">
            <a:extLst>
              <a:ext uri="{FF2B5EF4-FFF2-40B4-BE49-F238E27FC236}">
                <a16:creationId xmlns:a16="http://schemas.microsoft.com/office/drawing/2014/main" id="{A3689458-0DD7-6A0E-4A04-58C007457782}"/>
              </a:ext>
            </a:extLst>
          </p:cNvPr>
          <p:cNvSpPr txBox="1"/>
          <p:nvPr/>
        </p:nvSpPr>
        <p:spPr>
          <a:xfrm>
            <a:off x="5737123" y="4782808"/>
            <a:ext cx="5631789" cy="1200329"/>
          </a:xfrm>
          <a:prstGeom prst="rect">
            <a:avLst/>
          </a:prstGeom>
          <a:noFill/>
        </p:spPr>
        <p:txBody>
          <a:bodyPr wrap="square" rtlCol="0">
            <a:spAutoFit/>
          </a:bodyPr>
          <a:lstStyle/>
          <a:p>
            <a:pPr algn="ctr"/>
            <a:r>
              <a:rPr lang="fr-FR" dirty="0"/>
              <a:t>de l'ordinateur industriel, professionnel à l'ordinateur privé </a:t>
            </a:r>
          </a:p>
          <a:p>
            <a:pPr algn="ctr"/>
            <a:r>
              <a:rPr lang="fr-FR" dirty="0"/>
              <a:t>comme nous l'a expliqué Bernard lors d'un précédent exposé </a:t>
            </a:r>
          </a:p>
        </p:txBody>
      </p:sp>
      <p:pic>
        <p:nvPicPr>
          <p:cNvPr id="12" name="Image 11" descr="Une image contenant Appareil électronique, texte, Périphérique de sortie, Matériel de bureau&#10;&#10;Le contenu généré par l’IA peut être incorrect.">
            <a:extLst>
              <a:ext uri="{FF2B5EF4-FFF2-40B4-BE49-F238E27FC236}">
                <a16:creationId xmlns:a16="http://schemas.microsoft.com/office/drawing/2014/main" id="{E4D1F650-DF0D-A349-E327-0B08F38AE61D}"/>
              </a:ext>
            </a:extLst>
          </p:cNvPr>
          <p:cNvPicPr>
            <a:picLocks noChangeAspect="1"/>
          </p:cNvPicPr>
          <p:nvPr/>
        </p:nvPicPr>
        <p:blipFill>
          <a:blip r:embed="rId3"/>
          <a:stretch>
            <a:fillRect/>
          </a:stretch>
        </p:blipFill>
        <p:spPr>
          <a:xfrm>
            <a:off x="7596682" y="1290372"/>
            <a:ext cx="3367912" cy="2999263"/>
          </a:xfrm>
          <a:prstGeom prst="rect">
            <a:avLst/>
          </a:prstGeom>
        </p:spPr>
      </p:pic>
      <p:pic>
        <p:nvPicPr>
          <p:cNvPr id="14" name="Image 13" descr="Une image contenant Appareils électroniques, ordinateur, ordinateur portable, Appareil électronique&#10;&#10;Le contenu généré par l’IA peut être incorrect.">
            <a:extLst>
              <a:ext uri="{FF2B5EF4-FFF2-40B4-BE49-F238E27FC236}">
                <a16:creationId xmlns:a16="http://schemas.microsoft.com/office/drawing/2014/main" id="{1B55EF84-E841-5EDE-E770-C1657E13B579}"/>
              </a:ext>
            </a:extLst>
          </p:cNvPr>
          <p:cNvPicPr>
            <a:picLocks noChangeAspect="1"/>
          </p:cNvPicPr>
          <p:nvPr/>
        </p:nvPicPr>
        <p:blipFill>
          <a:blip r:embed="rId4"/>
          <a:stretch>
            <a:fillRect/>
          </a:stretch>
        </p:blipFill>
        <p:spPr>
          <a:xfrm>
            <a:off x="2110330" y="4023448"/>
            <a:ext cx="3805790" cy="2547261"/>
          </a:xfrm>
          <a:prstGeom prst="rect">
            <a:avLst/>
          </a:prstGeom>
        </p:spPr>
      </p:pic>
    </p:spTree>
    <p:extLst>
      <p:ext uri="{BB962C8B-B14F-4D97-AF65-F5344CB8AC3E}">
        <p14:creationId xmlns:p14="http://schemas.microsoft.com/office/powerpoint/2010/main" val="1999235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2B46FF-AC30-257C-26A8-F2A36685D01F}"/>
              </a:ext>
            </a:extLst>
          </p:cNvPr>
          <p:cNvSpPr>
            <a:spLocks noGrp="1"/>
          </p:cNvSpPr>
          <p:nvPr>
            <p:ph type="title"/>
          </p:nvPr>
        </p:nvSpPr>
        <p:spPr/>
        <p:txBody>
          <a:bodyPr/>
          <a:lstStyle/>
          <a:p>
            <a:r>
              <a:rPr lang="fr-FR" dirty="0">
                <a:solidFill>
                  <a:srgbClr val="0432FF"/>
                </a:solidFill>
              </a:rPr>
              <a:t>Les premiers "traitement de texte"</a:t>
            </a:r>
          </a:p>
        </p:txBody>
      </p:sp>
      <p:sp>
        <p:nvSpPr>
          <p:cNvPr id="3" name="Espace réservé du contenu 2">
            <a:extLst>
              <a:ext uri="{FF2B5EF4-FFF2-40B4-BE49-F238E27FC236}">
                <a16:creationId xmlns:a16="http://schemas.microsoft.com/office/drawing/2014/main" id="{3E8445DD-DA62-FA10-2F00-ABFB03CED840}"/>
              </a:ext>
            </a:extLst>
          </p:cNvPr>
          <p:cNvSpPr>
            <a:spLocks noGrp="1"/>
          </p:cNvSpPr>
          <p:nvPr>
            <p:ph idx="1"/>
          </p:nvPr>
        </p:nvSpPr>
        <p:spPr/>
        <p:txBody>
          <a:bodyPr/>
          <a:lstStyle/>
          <a:p>
            <a:pPr>
              <a:buFontTx/>
              <a:buChar char="-"/>
            </a:pPr>
            <a:endParaRPr lang="fr-FR" dirty="0"/>
          </a:p>
          <a:p>
            <a:pPr>
              <a:buFontTx/>
              <a:buChar char="-"/>
            </a:pPr>
            <a:r>
              <a:rPr lang="fr-FR" dirty="0"/>
              <a:t>Chaque constructeur avait son propre programme, sans possibilités de choix (police, …), sans fioriture.</a:t>
            </a:r>
          </a:p>
          <a:p>
            <a:pPr marL="0" indent="0">
              <a:buNone/>
            </a:pPr>
            <a:endParaRPr lang="fr-FR" dirty="0"/>
          </a:p>
          <a:p>
            <a:pPr>
              <a:lnSpc>
                <a:spcPct val="100000"/>
              </a:lnSpc>
              <a:buFontTx/>
              <a:buChar char="-"/>
            </a:pPr>
            <a:r>
              <a:rPr lang="fr-FR" dirty="0"/>
              <a:t>Cependant Microsoft a assez rapidement (1983)</a:t>
            </a:r>
          </a:p>
          <a:p>
            <a:pPr marL="0" indent="0">
              <a:lnSpc>
                <a:spcPct val="100000"/>
              </a:lnSpc>
              <a:buNone/>
            </a:pPr>
            <a:r>
              <a:rPr lang="fr-FR" dirty="0"/>
              <a:t>    développé "Word" pour tous les ordinateurs    </a:t>
            </a:r>
          </a:p>
          <a:p>
            <a:pPr marL="0" indent="0">
              <a:lnSpc>
                <a:spcPct val="100000"/>
              </a:lnSpc>
              <a:buNone/>
            </a:pPr>
            <a:r>
              <a:rPr lang="fr-FR" dirty="0"/>
              <a:t>    compatibles IBM comme on disait alors.</a:t>
            </a:r>
          </a:p>
          <a:p>
            <a:pPr marL="0" indent="0">
              <a:lnSpc>
                <a:spcPct val="100000"/>
              </a:lnSpc>
              <a:buNone/>
            </a:pPr>
            <a:endParaRPr lang="fr-FR" dirty="0"/>
          </a:p>
          <a:p>
            <a:pPr>
              <a:lnSpc>
                <a:spcPct val="100000"/>
              </a:lnSpc>
              <a:buFontTx/>
              <a:buChar char="-"/>
            </a:pPr>
            <a:r>
              <a:rPr lang="fr-FR" dirty="0"/>
              <a:t>Depuis lors, le programme est aussi compatible </a:t>
            </a:r>
          </a:p>
          <a:p>
            <a:pPr marL="0" indent="0">
              <a:lnSpc>
                <a:spcPct val="100000"/>
              </a:lnSpc>
              <a:buNone/>
            </a:pPr>
            <a:r>
              <a:rPr lang="fr-FR" dirty="0"/>
              <a:t>    avec le système Apple et divers autres </a:t>
            </a:r>
          </a:p>
          <a:p>
            <a:pPr marL="0" indent="0">
              <a:lnSpc>
                <a:spcPct val="100000"/>
              </a:lnSpc>
              <a:buNone/>
            </a:pPr>
            <a:r>
              <a:rPr lang="fr-FR" dirty="0"/>
              <a:t>    programmes sur le même principe ont vu le jour.</a:t>
            </a:r>
          </a:p>
        </p:txBody>
      </p:sp>
      <p:pic>
        <p:nvPicPr>
          <p:cNvPr id="5" name="Image 4" descr="Une image contenant texte, capture d’écran, logo, Police&#10;&#10;Le contenu généré par l’IA peut être incorrect.">
            <a:extLst>
              <a:ext uri="{FF2B5EF4-FFF2-40B4-BE49-F238E27FC236}">
                <a16:creationId xmlns:a16="http://schemas.microsoft.com/office/drawing/2014/main" id="{513E5274-C917-0838-EE19-2110397EEA72}"/>
              </a:ext>
            </a:extLst>
          </p:cNvPr>
          <p:cNvPicPr>
            <a:picLocks noChangeAspect="1"/>
          </p:cNvPicPr>
          <p:nvPr/>
        </p:nvPicPr>
        <p:blipFill>
          <a:blip r:embed="rId2"/>
          <a:stretch>
            <a:fillRect/>
          </a:stretch>
        </p:blipFill>
        <p:spPr>
          <a:xfrm>
            <a:off x="6096000" y="2276856"/>
            <a:ext cx="5351467" cy="3567645"/>
          </a:xfrm>
          <a:prstGeom prst="rect">
            <a:avLst/>
          </a:prstGeom>
        </p:spPr>
      </p:pic>
    </p:spTree>
    <p:extLst>
      <p:ext uri="{BB962C8B-B14F-4D97-AF65-F5344CB8AC3E}">
        <p14:creationId xmlns:p14="http://schemas.microsoft.com/office/powerpoint/2010/main" val="95438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470D5-E619-0464-3ECE-04D8B200B11A}"/>
              </a:ext>
            </a:extLst>
          </p:cNvPr>
          <p:cNvSpPr>
            <a:spLocks noGrp="1"/>
          </p:cNvSpPr>
          <p:nvPr>
            <p:ph type="title"/>
          </p:nvPr>
        </p:nvSpPr>
        <p:spPr/>
        <p:txBody>
          <a:bodyPr/>
          <a:lstStyle/>
          <a:p>
            <a:r>
              <a:rPr lang="fr-FR" dirty="0">
                <a:solidFill>
                  <a:srgbClr val="0432FF"/>
                </a:solidFill>
              </a:rPr>
              <a:t>Microsoft - Word</a:t>
            </a:r>
          </a:p>
        </p:txBody>
      </p:sp>
      <p:sp>
        <p:nvSpPr>
          <p:cNvPr id="3" name="Espace réservé du contenu 2">
            <a:extLst>
              <a:ext uri="{FF2B5EF4-FFF2-40B4-BE49-F238E27FC236}">
                <a16:creationId xmlns:a16="http://schemas.microsoft.com/office/drawing/2014/main" id="{5A7FECCC-DB3A-3960-EB00-A486A67BA834}"/>
              </a:ext>
            </a:extLst>
          </p:cNvPr>
          <p:cNvSpPr>
            <a:spLocks noGrp="1"/>
          </p:cNvSpPr>
          <p:nvPr>
            <p:ph idx="1"/>
          </p:nvPr>
        </p:nvSpPr>
        <p:spPr/>
        <p:txBody>
          <a:bodyPr/>
          <a:lstStyle/>
          <a:p>
            <a:pPr marL="0" indent="0">
              <a:buNone/>
            </a:pPr>
            <a:r>
              <a:rPr lang="fr-FR" dirty="0"/>
              <a:t>-  Quand on ouvre le programme, on arrive sur une page d'accueil avec plusieurs informations.</a:t>
            </a:r>
          </a:p>
        </p:txBody>
      </p:sp>
      <p:pic>
        <p:nvPicPr>
          <p:cNvPr id="5" name="Image 4" descr="Une image contenant capture d’écran, texte, logiciel, Page web&#10;&#10;Le contenu généré par l’IA peut être incorrect.">
            <a:extLst>
              <a:ext uri="{FF2B5EF4-FFF2-40B4-BE49-F238E27FC236}">
                <a16:creationId xmlns:a16="http://schemas.microsoft.com/office/drawing/2014/main" id="{CA1F76C2-FECC-A61C-7982-2D4D6EB45A77}"/>
              </a:ext>
            </a:extLst>
          </p:cNvPr>
          <p:cNvPicPr>
            <a:picLocks noChangeAspect="1"/>
          </p:cNvPicPr>
          <p:nvPr/>
        </p:nvPicPr>
        <p:blipFill>
          <a:blip r:embed="rId2"/>
          <a:stretch>
            <a:fillRect/>
          </a:stretch>
        </p:blipFill>
        <p:spPr>
          <a:xfrm>
            <a:off x="1869948" y="2037563"/>
            <a:ext cx="7772400" cy="4101896"/>
          </a:xfrm>
          <a:prstGeom prst="rect">
            <a:avLst/>
          </a:prstGeom>
          <a:ln w="12700">
            <a:solidFill>
              <a:srgbClr val="FF0000"/>
            </a:solidFill>
          </a:ln>
        </p:spPr>
      </p:pic>
      <p:cxnSp>
        <p:nvCxnSpPr>
          <p:cNvPr id="6" name="Connecteur droit avec flèche 5">
            <a:extLst>
              <a:ext uri="{FF2B5EF4-FFF2-40B4-BE49-F238E27FC236}">
                <a16:creationId xmlns:a16="http://schemas.microsoft.com/office/drawing/2014/main" id="{57A3D600-19D5-718A-B64B-AFAA61730909}"/>
              </a:ext>
            </a:extLst>
          </p:cNvPr>
          <p:cNvCxnSpPr>
            <a:cxnSpLocks/>
          </p:cNvCxnSpPr>
          <p:nvPr/>
        </p:nvCxnSpPr>
        <p:spPr>
          <a:xfrm flipH="1">
            <a:off x="7278783" y="5169068"/>
            <a:ext cx="1548355" cy="79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4E8E7361-E722-5C28-2EE0-41E7764C2DC7}"/>
              </a:ext>
            </a:extLst>
          </p:cNvPr>
          <p:cNvSpPr txBox="1"/>
          <p:nvPr/>
        </p:nvSpPr>
        <p:spPr>
          <a:xfrm>
            <a:off x="8875836" y="4768558"/>
            <a:ext cx="2969916" cy="584775"/>
          </a:xfrm>
          <a:prstGeom prst="rect">
            <a:avLst/>
          </a:prstGeom>
          <a:noFill/>
        </p:spPr>
        <p:txBody>
          <a:bodyPr wrap="none" rtlCol="0">
            <a:spAutoFit/>
          </a:bodyPr>
          <a:lstStyle/>
          <a:p>
            <a:r>
              <a:rPr lang="fr-FR" sz="1600" dirty="0"/>
              <a:t>Zone des documents récents</a:t>
            </a:r>
          </a:p>
          <a:p>
            <a:r>
              <a:rPr lang="fr-FR" sz="1600" dirty="0"/>
              <a:t>(récemment utilisés)</a:t>
            </a:r>
          </a:p>
        </p:txBody>
      </p:sp>
      <p:cxnSp>
        <p:nvCxnSpPr>
          <p:cNvPr id="11" name="Connecteur droit avec flèche 10">
            <a:extLst>
              <a:ext uri="{FF2B5EF4-FFF2-40B4-BE49-F238E27FC236}">
                <a16:creationId xmlns:a16="http://schemas.microsoft.com/office/drawing/2014/main" id="{C417FE08-2743-BE4C-04B2-642003F7BA81}"/>
              </a:ext>
            </a:extLst>
          </p:cNvPr>
          <p:cNvCxnSpPr>
            <a:cxnSpLocks/>
          </p:cNvCxnSpPr>
          <p:nvPr/>
        </p:nvCxnSpPr>
        <p:spPr>
          <a:xfrm flipH="1" flipV="1">
            <a:off x="7432221" y="4936279"/>
            <a:ext cx="1403916" cy="668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476FC7EB-0DE3-3A1D-88A8-B11D57F77817}"/>
              </a:ext>
            </a:extLst>
          </p:cNvPr>
          <p:cNvCxnSpPr>
            <a:cxnSpLocks/>
          </p:cNvCxnSpPr>
          <p:nvPr/>
        </p:nvCxnSpPr>
        <p:spPr>
          <a:xfrm flipH="1">
            <a:off x="7278783" y="5319497"/>
            <a:ext cx="1572059" cy="55279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DE452762-73C7-6D71-415D-4466DA1D0B5D}"/>
              </a:ext>
            </a:extLst>
          </p:cNvPr>
          <p:cNvCxnSpPr>
            <a:cxnSpLocks/>
          </p:cNvCxnSpPr>
          <p:nvPr/>
        </p:nvCxnSpPr>
        <p:spPr>
          <a:xfrm flipH="1">
            <a:off x="6802641" y="5203449"/>
            <a:ext cx="2060698" cy="3517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1D87F364-2C42-4902-7788-2E55CD90CD75}"/>
              </a:ext>
            </a:extLst>
          </p:cNvPr>
          <p:cNvSpPr txBox="1"/>
          <p:nvPr/>
        </p:nvSpPr>
        <p:spPr>
          <a:xfrm>
            <a:off x="8875836" y="2782669"/>
            <a:ext cx="2072940" cy="646331"/>
          </a:xfrm>
          <a:prstGeom prst="rect">
            <a:avLst/>
          </a:prstGeom>
          <a:noFill/>
        </p:spPr>
        <p:txBody>
          <a:bodyPr wrap="none" rtlCol="0">
            <a:spAutoFit/>
          </a:bodyPr>
          <a:lstStyle/>
          <a:p>
            <a:r>
              <a:rPr lang="fr-FR" dirty="0"/>
              <a:t>Document vide </a:t>
            </a:r>
          </a:p>
          <a:p>
            <a:r>
              <a:rPr lang="fr-FR" dirty="0"/>
              <a:t>et modèles divers</a:t>
            </a:r>
          </a:p>
        </p:txBody>
      </p:sp>
      <p:cxnSp>
        <p:nvCxnSpPr>
          <p:cNvPr id="22" name="Connecteur droit avec flèche 21">
            <a:extLst>
              <a:ext uri="{FF2B5EF4-FFF2-40B4-BE49-F238E27FC236}">
                <a16:creationId xmlns:a16="http://schemas.microsoft.com/office/drawing/2014/main" id="{A4B17CCC-47BB-C705-4B22-86B2EF8EC0DB}"/>
              </a:ext>
            </a:extLst>
          </p:cNvPr>
          <p:cNvCxnSpPr>
            <a:cxnSpLocks/>
          </p:cNvCxnSpPr>
          <p:nvPr/>
        </p:nvCxnSpPr>
        <p:spPr>
          <a:xfrm flipH="1">
            <a:off x="3429000" y="2933160"/>
            <a:ext cx="5355752" cy="1726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C663D133-1513-9EF5-E237-E8D1B51CF6D7}"/>
              </a:ext>
            </a:extLst>
          </p:cNvPr>
          <p:cNvCxnSpPr>
            <a:cxnSpLocks/>
          </p:cNvCxnSpPr>
          <p:nvPr/>
        </p:nvCxnSpPr>
        <p:spPr>
          <a:xfrm flipH="1">
            <a:off x="8134179" y="3217316"/>
            <a:ext cx="650573" cy="2116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85CE098B-0DE1-37E3-1A1D-D2A06B1F1B9D}"/>
              </a:ext>
            </a:extLst>
          </p:cNvPr>
          <p:cNvCxnSpPr>
            <a:cxnSpLocks/>
          </p:cNvCxnSpPr>
          <p:nvPr/>
        </p:nvCxnSpPr>
        <p:spPr>
          <a:xfrm flipH="1">
            <a:off x="6827751" y="3083173"/>
            <a:ext cx="1938651" cy="2738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07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FD6BE8-38C3-69FD-F81D-A5EBC6F56804}"/>
              </a:ext>
            </a:extLst>
          </p:cNvPr>
          <p:cNvSpPr>
            <a:spLocks noGrp="1"/>
          </p:cNvSpPr>
          <p:nvPr>
            <p:ph type="title"/>
          </p:nvPr>
        </p:nvSpPr>
        <p:spPr>
          <a:xfrm>
            <a:off x="429768" y="268012"/>
            <a:ext cx="10652760" cy="842825"/>
          </a:xfrm>
        </p:spPr>
        <p:txBody>
          <a:bodyPr/>
          <a:lstStyle/>
          <a:p>
            <a:r>
              <a:rPr lang="fr-FR" dirty="0">
                <a:solidFill>
                  <a:srgbClr val="0432FF"/>
                </a:solidFill>
              </a:rPr>
              <a:t>Aperçu général </a:t>
            </a:r>
          </a:p>
        </p:txBody>
      </p:sp>
      <p:sp>
        <p:nvSpPr>
          <p:cNvPr id="3" name="Espace réservé du contenu 2">
            <a:extLst>
              <a:ext uri="{FF2B5EF4-FFF2-40B4-BE49-F238E27FC236}">
                <a16:creationId xmlns:a16="http://schemas.microsoft.com/office/drawing/2014/main" id="{6E8B3376-5F1E-0ECC-6CAA-B21CCDAB243C}"/>
              </a:ext>
            </a:extLst>
          </p:cNvPr>
          <p:cNvSpPr>
            <a:spLocks noGrp="1"/>
          </p:cNvSpPr>
          <p:nvPr>
            <p:ph idx="1"/>
          </p:nvPr>
        </p:nvSpPr>
        <p:spPr/>
        <p:txBody>
          <a:bodyPr/>
          <a:lstStyle/>
          <a:p>
            <a:pPr>
              <a:buFontTx/>
              <a:buChar char="-"/>
            </a:pPr>
            <a:r>
              <a:rPr lang="fr-FR" dirty="0"/>
              <a:t>Le programme propose d'innombrables options, de commandes automatiques ou non</a:t>
            </a:r>
          </a:p>
          <a:p>
            <a:pPr>
              <a:buFontTx/>
              <a:buChar char="-"/>
            </a:pPr>
            <a:r>
              <a:rPr lang="fr-FR" dirty="0"/>
              <a:t>On va se concentrer sur une partie seulement des groupes dans l'onglet "Accueil"</a:t>
            </a:r>
          </a:p>
        </p:txBody>
      </p:sp>
      <p:pic>
        <p:nvPicPr>
          <p:cNvPr id="5" name="Image 4" descr="Une image contenant texte, capture d’écran, ligne, Police&#10;&#10;Le contenu généré par l’IA peut être incorrect.">
            <a:extLst>
              <a:ext uri="{FF2B5EF4-FFF2-40B4-BE49-F238E27FC236}">
                <a16:creationId xmlns:a16="http://schemas.microsoft.com/office/drawing/2014/main" id="{433D5CC7-18AC-AF30-031A-B5F380DF5FB9}"/>
              </a:ext>
            </a:extLst>
          </p:cNvPr>
          <p:cNvPicPr>
            <a:picLocks noChangeAspect="1"/>
          </p:cNvPicPr>
          <p:nvPr/>
        </p:nvPicPr>
        <p:blipFill>
          <a:blip r:embed="rId2"/>
          <a:stretch>
            <a:fillRect/>
          </a:stretch>
        </p:blipFill>
        <p:spPr>
          <a:xfrm>
            <a:off x="326526" y="2270234"/>
            <a:ext cx="10756002" cy="3757429"/>
          </a:xfrm>
          <a:prstGeom prst="rect">
            <a:avLst/>
          </a:prstGeom>
        </p:spPr>
      </p:pic>
    </p:spTree>
    <p:extLst>
      <p:ext uri="{BB962C8B-B14F-4D97-AF65-F5344CB8AC3E}">
        <p14:creationId xmlns:p14="http://schemas.microsoft.com/office/powerpoint/2010/main" val="179530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3F6BE-4BE4-CAA1-E73B-BBA07C539393}"/>
              </a:ext>
            </a:extLst>
          </p:cNvPr>
          <p:cNvSpPr>
            <a:spLocks noGrp="1"/>
          </p:cNvSpPr>
          <p:nvPr>
            <p:ph type="title"/>
          </p:nvPr>
        </p:nvSpPr>
        <p:spPr>
          <a:xfrm>
            <a:off x="429768" y="283464"/>
            <a:ext cx="10652760" cy="680363"/>
          </a:xfrm>
        </p:spPr>
        <p:txBody>
          <a:bodyPr/>
          <a:lstStyle/>
          <a:p>
            <a:r>
              <a:rPr lang="fr-FR" dirty="0">
                <a:solidFill>
                  <a:srgbClr val="0432FF"/>
                </a:solidFill>
              </a:rPr>
              <a:t>Préparer la page</a:t>
            </a:r>
          </a:p>
        </p:txBody>
      </p:sp>
      <p:sp>
        <p:nvSpPr>
          <p:cNvPr id="3" name="Espace réservé du contenu 2">
            <a:extLst>
              <a:ext uri="{FF2B5EF4-FFF2-40B4-BE49-F238E27FC236}">
                <a16:creationId xmlns:a16="http://schemas.microsoft.com/office/drawing/2014/main" id="{4D3EBF5A-BB4F-9019-5DF4-135E0DC5FFAE}"/>
              </a:ext>
            </a:extLst>
          </p:cNvPr>
          <p:cNvSpPr>
            <a:spLocks noGrp="1"/>
          </p:cNvSpPr>
          <p:nvPr>
            <p:ph idx="1"/>
          </p:nvPr>
        </p:nvSpPr>
        <p:spPr>
          <a:xfrm>
            <a:off x="429768" y="1188959"/>
            <a:ext cx="10652760" cy="5092969"/>
          </a:xfrm>
        </p:spPr>
        <p:txBody>
          <a:bodyPr>
            <a:normAutofit/>
          </a:bodyPr>
          <a:lstStyle/>
          <a:p>
            <a:pPr marL="0" indent="0">
              <a:buNone/>
            </a:pPr>
            <a:r>
              <a:rPr lang="fr-FR" dirty="0">
                <a:latin typeface="Arial" panose="020B0604020202020204" pitchFamily="34" charset="0"/>
                <a:cs typeface="Arial" panose="020B0604020202020204" pitchFamily="34" charset="0"/>
              </a:rPr>
              <a:t>Quand on créé une nouvelle page dans Word, un certain nombre de paramètres sont prédéfinis. Les plus utilisés sont la police d’écriture, les marges etc… mais tout se modifie aisément grâce à la barre de travail supérieure.</a:t>
            </a:r>
          </a:p>
          <a:p>
            <a:pPr marL="0" indent="0">
              <a:buNone/>
            </a:pPr>
            <a:r>
              <a:rPr lang="fr-FR" b="1" u="sng" dirty="0">
                <a:latin typeface="Arial" panose="020B0604020202020204" pitchFamily="34" charset="0"/>
                <a:cs typeface="Arial" panose="020B0604020202020204" pitchFamily="34" charset="0"/>
              </a:rPr>
              <a:t>Dans l'onglet "Accueil"</a:t>
            </a:r>
            <a:r>
              <a:rPr lang="fr-FR" dirty="0">
                <a:latin typeface="Arial" panose="020B0604020202020204" pitchFamily="34" charset="0"/>
                <a:cs typeface="Arial" panose="020B0604020202020204" pitchFamily="34" charset="0"/>
              </a:rPr>
              <a:t>  :   on a surtout la police et la disposition du texte :</a:t>
            </a:r>
          </a:p>
          <a:p>
            <a:pPr>
              <a:buFontTx/>
              <a:buChar char="-"/>
            </a:pPr>
            <a:r>
              <a:rPr lang="fr-FR" dirty="0">
                <a:latin typeface="Arial" panose="020B0604020202020204" pitchFamily="34" charset="0"/>
                <a:cs typeface="Arial" panose="020B0604020202020204" pitchFamily="34" charset="0"/>
              </a:rPr>
              <a:t>La police est souvent prédéfinie, mais facilement modifiable, aussi en grandeur de caractère et en couleur par des icones simples : </a:t>
            </a:r>
          </a:p>
          <a:p>
            <a:pPr marL="0" indent="0">
              <a:buNone/>
            </a:pPr>
            <a:r>
              <a:rPr lang="fr-FR" dirty="0">
                <a:latin typeface="Arial" panose="020B0604020202020204" pitchFamily="34" charset="0"/>
                <a:cs typeface="Arial" panose="020B0604020202020204" pitchFamily="34" charset="0"/>
              </a:rPr>
              <a:t>								Police et grandeur de lettre</a:t>
            </a:r>
          </a:p>
          <a:p>
            <a:pPr marL="0" indent="0">
              <a:buNone/>
            </a:pPr>
            <a:endParaRPr lang="fr-FR" dirty="0"/>
          </a:p>
          <a:p>
            <a:pPr marL="0" indent="0">
              <a:buNone/>
            </a:pPr>
            <a:endParaRPr lang="fr-FR" dirty="0"/>
          </a:p>
          <a:p>
            <a:pPr marL="0" indent="0">
              <a:buNone/>
            </a:pPr>
            <a:endParaRPr lang="fr-FR" dirty="0"/>
          </a:p>
          <a:p>
            <a:pPr marL="0" indent="0">
              <a:buNone/>
            </a:pPr>
            <a:r>
              <a:rPr lang="fr-FR" sz="1200" dirty="0"/>
              <a:t>         </a:t>
            </a:r>
          </a:p>
          <a:p>
            <a:pPr marL="0" indent="0">
              <a:buNone/>
            </a:pPr>
            <a:r>
              <a:rPr lang="fr-FR" dirty="0"/>
              <a:t>        gras -- italique – souligné – tracé -- en indice/exposant -- effet de texte – surligné -- couleurs</a:t>
            </a:r>
          </a:p>
          <a:p>
            <a:pPr marL="0" indent="0">
              <a:buNone/>
            </a:pPr>
            <a:endParaRPr lang="fr-FR" dirty="0"/>
          </a:p>
          <a:p>
            <a:pPr marL="0" indent="0">
              <a:buNone/>
            </a:pPr>
            <a:endParaRPr lang="fr-FR" dirty="0"/>
          </a:p>
        </p:txBody>
      </p:sp>
      <p:pic>
        <p:nvPicPr>
          <p:cNvPr id="6" name="Image 5">
            <a:extLst>
              <a:ext uri="{FF2B5EF4-FFF2-40B4-BE49-F238E27FC236}">
                <a16:creationId xmlns:a16="http://schemas.microsoft.com/office/drawing/2014/main" id="{F2BC7BB9-C46F-1384-BEB5-A37C6F4C04B3}"/>
              </a:ext>
            </a:extLst>
          </p:cNvPr>
          <p:cNvPicPr>
            <a:picLocks noChangeAspect="1"/>
          </p:cNvPicPr>
          <p:nvPr/>
        </p:nvPicPr>
        <p:blipFill>
          <a:blip r:embed="rId2"/>
          <a:stretch>
            <a:fillRect/>
          </a:stretch>
        </p:blipFill>
        <p:spPr>
          <a:xfrm>
            <a:off x="2126869" y="3966210"/>
            <a:ext cx="5168900" cy="1244600"/>
          </a:xfrm>
          <a:prstGeom prst="rect">
            <a:avLst/>
          </a:prstGeom>
          <a:ln w="12700">
            <a:solidFill>
              <a:srgbClr val="FF0000"/>
            </a:solidFill>
          </a:ln>
        </p:spPr>
      </p:pic>
      <p:cxnSp>
        <p:nvCxnSpPr>
          <p:cNvPr id="4" name="Connecteur droit avec flèche 3">
            <a:extLst>
              <a:ext uri="{FF2B5EF4-FFF2-40B4-BE49-F238E27FC236}">
                <a16:creationId xmlns:a16="http://schemas.microsoft.com/office/drawing/2014/main" id="{6D808908-382A-A805-ACC5-D7A51A61C599}"/>
              </a:ext>
            </a:extLst>
          </p:cNvPr>
          <p:cNvCxnSpPr>
            <a:cxnSpLocks/>
          </p:cNvCxnSpPr>
          <p:nvPr/>
        </p:nvCxnSpPr>
        <p:spPr>
          <a:xfrm>
            <a:off x="7264703" y="5183971"/>
            <a:ext cx="2788958" cy="5886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5E87B70B-5297-D409-7443-5DF6705D8575}"/>
              </a:ext>
            </a:extLst>
          </p:cNvPr>
          <p:cNvCxnSpPr>
            <a:cxnSpLocks/>
          </p:cNvCxnSpPr>
          <p:nvPr/>
        </p:nvCxnSpPr>
        <p:spPr>
          <a:xfrm>
            <a:off x="6411414" y="5195773"/>
            <a:ext cx="2338646" cy="5650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9A1C62B8-B469-9DB7-3299-4D624F332BD2}"/>
              </a:ext>
            </a:extLst>
          </p:cNvPr>
          <p:cNvCxnSpPr>
            <a:cxnSpLocks/>
          </p:cNvCxnSpPr>
          <p:nvPr/>
        </p:nvCxnSpPr>
        <p:spPr>
          <a:xfrm>
            <a:off x="5876789" y="5195773"/>
            <a:ext cx="1325907" cy="5650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7357A957-698C-011E-BDBC-DB9C81338194}"/>
              </a:ext>
            </a:extLst>
          </p:cNvPr>
          <p:cNvCxnSpPr>
            <a:cxnSpLocks/>
          </p:cNvCxnSpPr>
          <p:nvPr/>
        </p:nvCxnSpPr>
        <p:spPr>
          <a:xfrm>
            <a:off x="5162414" y="5184534"/>
            <a:ext cx="407321" cy="5763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9A204FF2-B2CD-9F8D-3CD0-D9BA9785EFA1}"/>
              </a:ext>
            </a:extLst>
          </p:cNvPr>
          <p:cNvCxnSpPr>
            <a:cxnSpLocks/>
          </p:cNvCxnSpPr>
          <p:nvPr/>
        </p:nvCxnSpPr>
        <p:spPr>
          <a:xfrm flipH="1">
            <a:off x="4158589" y="5210809"/>
            <a:ext cx="510833" cy="5618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24093D9B-D37E-4CD6-FC6B-8B9D71326382}"/>
              </a:ext>
            </a:extLst>
          </p:cNvPr>
          <p:cNvCxnSpPr>
            <a:cxnSpLocks/>
          </p:cNvCxnSpPr>
          <p:nvPr/>
        </p:nvCxnSpPr>
        <p:spPr>
          <a:xfrm flipH="1">
            <a:off x="3399244" y="5210810"/>
            <a:ext cx="829914" cy="56183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7D45BDC2-C495-D25F-3DE0-5BC338F0DF65}"/>
              </a:ext>
            </a:extLst>
          </p:cNvPr>
          <p:cNvCxnSpPr>
            <a:cxnSpLocks/>
          </p:cNvCxnSpPr>
          <p:nvPr/>
        </p:nvCxnSpPr>
        <p:spPr>
          <a:xfrm flipH="1">
            <a:off x="2346306" y="5225847"/>
            <a:ext cx="1423883" cy="56332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52F577D3-0B42-1E14-7A45-4DA3EC710A6B}"/>
              </a:ext>
            </a:extLst>
          </p:cNvPr>
          <p:cNvCxnSpPr>
            <a:cxnSpLocks/>
          </p:cNvCxnSpPr>
          <p:nvPr/>
        </p:nvCxnSpPr>
        <p:spPr>
          <a:xfrm flipH="1">
            <a:off x="1375655" y="5210810"/>
            <a:ext cx="2062221" cy="5873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cteur droit avec flèche 4">
            <a:extLst>
              <a:ext uri="{FF2B5EF4-FFF2-40B4-BE49-F238E27FC236}">
                <a16:creationId xmlns:a16="http://schemas.microsoft.com/office/drawing/2014/main" id="{CD9FB0B5-A8F1-5DC1-CFDA-A556D2F9F77A}"/>
              </a:ext>
            </a:extLst>
          </p:cNvPr>
          <p:cNvCxnSpPr>
            <a:cxnSpLocks/>
          </p:cNvCxnSpPr>
          <p:nvPr/>
        </p:nvCxnSpPr>
        <p:spPr>
          <a:xfrm flipH="1">
            <a:off x="4556234" y="4072102"/>
            <a:ext cx="3813669" cy="45823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EAD1910B-043E-D6B4-B94D-8E47E547F7DB}"/>
              </a:ext>
            </a:extLst>
          </p:cNvPr>
          <p:cNvCxnSpPr>
            <a:cxnSpLocks/>
          </p:cNvCxnSpPr>
          <p:nvPr/>
        </p:nvCxnSpPr>
        <p:spPr>
          <a:xfrm flipH="1">
            <a:off x="5043488" y="4136750"/>
            <a:ext cx="4145660" cy="4971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12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30900A-187C-CB68-5EDF-0D0ADB4DD033}"/>
              </a:ext>
            </a:extLst>
          </p:cNvPr>
          <p:cNvSpPr>
            <a:spLocks noGrp="1"/>
          </p:cNvSpPr>
          <p:nvPr>
            <p:ph type="title"/>
          </p:nvPr>
        </p:nvSpPr>
        <p:spPr>
          <a:xfrm>
            <a:off x="429768" y="264749"/>
            <a:ext cx="10652760" cy="884419"/>
          </a:xfrm>
        </p:spPr>
        <p:txBody>
          <a:bodyPr/>
          <a:lstStyle/>
          <a:p>
            <a:r>
              <a:rPr lang="fr-FR" dirty="0">
                <a:solidFill>
                  <a:srgbClr val="0432FF"/>
                </a:solidFill>
              </a:rPr>
              <a:t>Préparer la page - 2</a:t>
            </a:r>
          </a:p>
        </p:txBody>
      </p:sp>
      <p:sp>
        <p:nvSpPr>
          <p:cNvPr id="5" name="Espace réservé du contenu 2">
            <a:extLst>
              <a:ext uri="{FF2B5EF4-FFF2-40B4-BE49-F238E27FC236}">
                <a16:creationId xmlns:a16="http://schemas.microsoft.com/office/drawing/2014/main" id="{570F262C-C237-0BA0-9584-FD546205AFC9}"/>
              </a:ext>
            </a:extLst>
          </p:cNvPr>
          <p:cNvSpPr>
            <a:spLocks noGrp="1"/>
          </p:cNvSpPr>
          <p:nvPr>
            <p:ph idx="1"/>
          </p:nvPr>
        </p:nvSpPr>
        <p:spPr/>
        <p:txBody>
          <a:bodyPr>
            <a:normAutofit fontScale="85000" lnSpcReduction="10000"/>
          </a:bodyPr>
          <a:lstStyle/>
          <a:p>
            <a:pPr marL="0" indent="0">
              <a:buNone/>
            </a:pPr>
            <a:r>
              <a:rPr lang="fr-FR" dirty="0"/>
              <a:t>-  et on a la disposition :</a:t>
            </a:r>
          </a:p>
          <a:p>
            <a:pPr marL="0" indent="0">
              <a:buNone/>
            </a:pPr>
            <a:r>
              <a:rPr lang="fr-FR" dirty="0"/>
              <a:t>    les puces pour énumérations -- les retraits paragraphes -- le tri – les marques de mise en forme</a:t>
            </a:r>
          </a:p>
          <a:p>
            <a:pPr marL="0" indent="0">
              <a:buNone/>
            </a:pPr>
            <a:r>
              <a:rPr lang="fr-FR" dirty="0"/>
              <a:t>          </a:t>
            </a:r>
          </a:p>
          <a:p>
            <a:pPr marL="0" indent="0">
              <a:buNone/>
            </a:pPr>
            <a:endParaRPr lang="fr-FR" dirty="0"/>
          </a:p>
          <a:p>
            <a:pPr marL="0" indent="0">
              <a:buNone/>
            </a:pPr>
            <a:r>
              <a:rPr lang="fr-FR" dirty="0"/>
              <a:t>	</a:t>
            </a:r>
          </a:p>
          <a:p>
            <a:pPr marL="0" indent="0">
              <a:buNone/>
            </a:pPr>
            <a:r>
              <a:rPr lang="fr-FR" dirty="0"/>
              <a:t>        </a:t>
            </a:r>
          </a:p>
          <a:p>
            <a:pPr marL="0" indent="0">
              <a:buNone/>
            </a:pPr>
            <a:r>
              <a:rPr lang="fr-FR" dirty="0"/>
              <a:t>	 la définition du texte (aligné à droite, centré, à gauche ou </a:t>
            </a:r>
            <a:r>
              <a:rPr lang="fr-FR" u="sng" dirty="0"/>
              <a:t>justifié</a:t>
            </a:r>
            <a:r>
              <a:rPr lang="fr-FR" dirty="0"/>
              <a:t>, trame de fond, bordures</a:t>
            </a:r>
          </a:p>
          <a:p>
            <a:pPr marL="0" indent="0">
              <a:buNone/>
            </a:pPr>
            <a:endParaRPr lang="fr-FR" dirty="0"/>
          </a:p>
          <a:p>
            <a:pPr>
              <a:buFontTx/>
              <a:buChar char="-"/>
            </a:pPr>
            <a:r>
              <a:rPr lang="fr-FR" dirty="0"/>
              <a:t>on a également la règle horizontale et verticale sur laquelle on peut modifier les marges  </a:t>
            </a:r>
          </a:p>
          <a:p>
            <a:pPr marL="0" indent="0">
              <a:buNone/>
            </a:pPr>
            <a:r>
              <a:rPr lang="fr-FR" dirty="0"/>
              <a:t>        simplement avec la souris et un outil "tabulateur" :</a:t>
            </a:r>
          </a:p>
          <a:p>
            <a:pPr marL="0" indent="0">
              <a:buNone/>
            </a:pPr>
            <a:r>
              <a:rPr lang="fr-FR" dirty="0"/>
              <a:t>        alignement à gauche de la position, centré, à droite, </a:t>
            </a:r>
          </a:p>
          <a:p>
            <a:pPr marL="0" indent="0">
              <a:buNone/>
            </a:pPr>
            <a:r>
              <a:rPr lang="fr-FR" dirty="0"/>
              <a:t>        alignement de chiffres.</a:t>
            </a:r>
          </a:p>
          <a:p>
            <a:pPr marL="0" indent="0">
              <a:buNone/>
            </a:pPr>
            <a:r>
              <a:rPr lang="fr-FR" dirty="0"/>
              <a:t> </a:t>
            </a:r>
          </a:p>
          <a:p>
            <a:pPr marL="0" indent="0">
              <a:buNone/>
            </a:pPr>
            <a:endParaRPr lang="fr-FR" dirty="0"/>
          </a:p>
        </p:txBody>
      </p:sp>
      <p:pic>
        <p:nvPicPr>
          <p:cNvPr id="6" name="Image 5">
            <a:extLst>
              <a:ext uri="{FF2B5EF4-FFF2-40B4-BE49-F238E27FC236}">
                <a16:creationId xmlns:a16="http://schemas.microsoft.com/office/drawing/2014/main" id="{5FC99821-CF21-4AB9-FE0B-9EB915E2CE42}"/>
              </a:ext>
            </a:extLst>
          </p:cNvPr>
          <p:cNvPicPr>
            <a:picLocks noChangeAspect="1"/>
          </p:cNvPicPr>
          <p:nvPr/>
        </p:nvPicPr>
        <p:blipFill>
          <a:blip r:embed="rId2"/>
          <a:stretch>
            <a:fillRect/>
          </a:stretch>
        </p:blipFill>
        <p:spPr>
          <a:xfrm>
            <a:off x="3098801" y="2397714"/>
            <a:ext cx="3454400" cy="889000"/>
          </a:xfrm>
          <a:prstGeom prst="rect">
            <a:avLst/>
          </a:prstGeom>
          <a:ln w="12700">
            <a:solidFill>
              <a:srgbClr val="FF0000"/>
            </a:solidFill>
          </a:ln>
        </p:spPr>
      </p:pic>
      <p:pic>
        <p:nvPicPr>
          <p:cNvPr id="7" name="Image 6">
            <a:extLst>
              <a:ext uri="{FF2B5EF4-FFF2-40B4-BE49-F238E27FC236}">
                <a16:creationId xmlns:a16="http://schemas.microsoft.com/office/drawing/2014/main" id="{66CA5647-5B18-A1C1-3551-63A713491967}"/>
              </a:ext>
            </a:extLst>
          </p:cNvPr>
          <p:cNvPicPr>
            <a:picLocks noChangeAspect="1"/>
          </p:cNvPicPr>
          <p:nvPr/>
        </p:nvPicPr>
        <p:blipFill>
          <a:blip r:embed="rId3"/>
          <a:srcRect r="46728"/>
          <a:stretch>
            <a:fillRect/>
          </a:stretch>
        </p:blipFill>
        <p:spPr>
          <a:xfrm>
            <a:off x="5572073" y="4798996"/>
            <a:ext cx="3826811" cy="1618294"/>
          </a:xfrm>
          <a:prstGeom prst="rect">
            <a:avLst/>
          </a:prstGeom>
          <a:ln w="12700">
            <a:solidFill>
              <a:srgbClr val="FF0000"/>
            </a:solidFill>
          </a:ln>
        </p:spPr>
      </p:pic>
      <p:cxnSp>
        <p:nvCxnSpPr>
          <p:cNvPr id="8" name="Connecteur droit avec flèche 7">
            <a:extLst>
              <a:ext uri="{FF2B5EF4-FFF2-40B4-BE49-F238E27FC236}">
                <a16:creationId xmlns:a16="http://schemas.microsoft.com/office/drawing/2014/main" id="{07FF72F1-8383-CCBE-4FA0-044EE2AE457B}"/>
              </a:ext>
            </a:extLst>
          </p:cNvPr>
          <p:cNvCxnSpPr>
            <a:cxnSpLocks/>
          </p:cNvCxnSpPr>
          <p:nvPr/>
        </p:nvCxnSpPr>
        <p:spPr>
          <a:xfrm>
            <a:off x="1928006" y="2053721"/>
            <a:ext cx="1615658" cy="4319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5FD7E0BC-6FE2-669B-1187-194A80A2B588}"/>
              </a:ext>
            </a:extLst>
          </p:cNvPr>
          <p:cNvCxnSpPr>
            <a:cxnSpLocks/>
          </p:cNvCxnSpPr>
          <p:nvPr/>
        </p:nvCxnSpPr>
        <p:spPr>
          <a:xfrm>
            <a:off x="3988526" y="2082646"/>
            <a:ext cx="1069249" cy="4319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FDA584D6-ECF8-5289-76D0-C518A0B265C9}"/>
              </a:ext>
            </a:extLst>
          </p:cNvPr>
          <p:cNvCxnSpPr>
            <a:cxnSpLocks/>
          </p:cNvCxnSpPr>
          <p:nvPr/>
        </p:nvCxnSpPr>
        <p:spPr>
          <a:xfrm flipH="1">
            <a:off x="5815013" y="2082646"/>
            <a:ext cx="141704" cy="4319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7CDF133D-CB2D-6817-9AE5-8C230851E395}"/>
              </a:ext>
            </a:extLst>
          </p:cNvPr>
          <p:cNvCxnSpPr>
            <a:cxnSpLocks/>
          </p:cNvCxnSpPr>
          <p:nvPr/>
        </p:nvCxnSpPr>
        <p:spPr>
          <a:xfrm flipH="1">
            <a:off x="6443663" y="2082646"/>
            <a:ext cx="1041816" cy="4319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336094FD-D9E1-21DA-5DC9-1D97EAEE34EF}"/>
              </a:ext>
            </a:extLst>
          </p:cNvPr>
          <p:cNvCxnSpPr>
            <a:cxnSpLocks/>
          </p:cNvCxnSpPr>
          <p:nvPr/>
        </p:nvCxnSpPr>
        <p:spPr>
          <a:xfrm flipH="1" flipV="1">
            <a:off x="3386138" y="3286714"/>
            <a:ext cx="822895" cy="4017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4351B14C-47D9-0388-70B3-389B7113055F}"/>
              </a:ext>
            </a:extLst>
          </p:cNvPr>
          <p:cNvCxnSpPr>
            <a:cxnSpLocks/>
          </p:cNvCxnSpPr>
          <p:nvPr/>
        </p:nvCxnSpPr>
        <p:spPr>
          <a:xfrm flipH="1" flipV="1">
            <a:off x="3708681" y="3301590"/>
            <a:ext cx="1117320" cy="4017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C1E59BF5-4A64-A7B3-2604-1844E68806F4}"/>
              </a:ext>
            </a:extLst>
          </p:cNvPr>
          <p:cNvCxnSpPr>
            <a:cxnSpLocks/>
          </p:cNvCxnSpPr>
          <p:nvPr/>
        </p:nvCxnSpPr>
        <p:spPr>
          <a:xfrm flipH="1" flipV="1">
            <a:off x="3988526" y="3286714"/>
            <a:ext cx="1767622" cy="4154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41653DF2-D646-20CE-6C05-C3FDB6083FA1}"/>
              </a:ext>
            </a:extLst>
          </p:cNvPr>
          <p:cNvCxnSpPr>
            <a:cxnSpLocks/>
          </p:cNvCxnSpPr>
          <p:nvPr/>
        </p:nvCxnSpPr>
        <p:spPr>
          <a:xfrm flipH="1" flipV="1">
            <a:off x="4414838" y="3286714"/>
            <a:ext cx="2383670" cy="3841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9D114049-46AD-BF9E-7A4D-D64DD31F92F2}"/>
              </a:ext>
            </a:extLst>
          </p:cNvPr>
          <p:cNvCxnSpPr>
            <a:cxnSpLocks/>
          </p:cNvCxnSpPr>
          <p:nvPr/>
        </p:nvCxnSpPr>
        <p:spPr>
          <a:xfrm flipH="1" flipV="1">
            <a:off x="5588652" y="3286714"/>
            <a:ext cx="2187357" cy="3841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95EA1DCD-E54D-E5CC-27A9-7668F48327C9}"/>
              </a:ext>
            </a:extLst>
          </p:cNvPr>
          <p:cNvCxnSpPr>
            <a:cxnSpLocks/>
          </p:cNvCxnSpPr>
          <p:nvPr/>
        </p:nvCxnSpPr>
        <p:spPr>
          <a:xfrm flipH="1" flipV="1">
            <a:off x="6096000" y="3286714"/>
            <a:ext cx="2718217" cy="39843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CEF64BC7-378E-894E-B5B1-55DEB5C4301C}"/>
              </a:ext>
            </a:extLst>
          </p:cNvPr>
          <p:cNvCxnSpPr>
            <a:cxnSpLocks/>
          </p:cNvCxnSpPr>
          <p:nvPr/>
        </p:nvCxnSpPr>
        <p:spPr>
          <a:xfrm>
            <a:off x="4414838" y="5064222"/>
            <a:ext cx="90317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Bouée 40">
            <a:extLst>
              <a:ext uri="{FF2B5EF4-FFF2-40B4-BE49-F238E27FC236}">
                <a16:creationId xmlns:a16="http://schemas.microsoft.com/office/drawing/2014/main" id="{09493D0A-703D-6F85-DA9E-0D5535889285}"/>
              </a:ext>
            </a:extLst>
          </p:cNvPr>
          <p:cNvSpPr/>
          <p:nvPr/>
        </p:nvSpPr>
        <p:spPr>
          <a:xfrm>
            <a:off x="5378747" y="4714607"/>
            <a:ext cx="600075" cy="554886"/>
          </a:xfrm>
          <a:prstGeom prst="donut">
            <a:avLst>
              <a:gd name="adj" fmla="val 15963"/>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27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724250957"/>
      </p:ext>
    </p:extLst>
  </p:cSld>
  <p:clrMapOvr>
    <a:masterClrMapping/>
  </p:clrMapOvr>
</p:sld>
</file>

<file path=ppt/theme/theme1.xml><?xml version="1.0" encoding="utf-8"?>
<a:theme xmlns:a="http://schemas.openxmlformats.org/drawingml/2006/main" name="Dune">
  <a:themeElements>
    <a:clrScheme name="Dune">
      <a:dk1>
        <a:srgbClr val="131313"/>
      </a:dk1>
      <a:lt1>
        <a:sysClr val="window" lastClr="FFFFFF"/>
      </a:lt1>
      <a:dk2>
        <a:srgbClr val="203430"/>
      </a:dk2>
      <a:lt2>
        <a:srgbClr val="F0EDE6"/>
      </a:lt2>
      <a:accent1>
        <a:srgbClr val="A57361"/>
      </a:accent1>
      <a:accent2>
        <a:srgbClr val="CD9979"/>
      </a:accent2>
      <a:accent3>
        <a:srgbClr val="4E6C67"/>
      </a:accent3>
      <a:accent4>
        <a:srgbClr val="BA958C"/>
      </a:accent4>
      <a:accent5>
        <a:srgbClr val="A08C60"/>
      </a:accent5>
      <a:accent6>
        <a:srgbClr val="956969"/>
      </a:accent6>
      <a:hlink>
        <a:srgbClr val="B0685E"/>
      </a:hlink>
      <a:folHlink>
        <a:srgbClr val="5E827E"/>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ne" id="{826328CA-5F67-4711-B85D-145ABD90F0C2}" vid="{19057A55-7D5A-4630-9E53-CA5ED644777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421</TotalTime>
  <Words>914</Words>
  <Application>Microsoft Macintosh PowerPoint</Application>
  <PresentationFormat>Grand écran</PresentationFormat>
  <Paragraphs>116</Paragraphs>
  <Slides>18</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Aptos</vt:lpstr>
      <vt:lpstr>Arial</vt:lpstr>
      <vt:lpstr>Neue Haas Grotesk Text Pro</vt:lpstr>
      <vt:lpstr>Dune</vt:lpstr>
      <vt:lpstr>Bases de l’application « Word »</vt:lpstr>
      <vt:lpstr>Ancêtres du traitement de texte</vt:lpstr>
      <vt:lpstr>… avec des astuces pour copier la lettre à plusieurs exemplaires sans devoir tout recopier. </vt:lpstr>
      <vt:lpstr>L'avènement de l'ordinateur dans les années 70-90</vt:lpstr>
      <vt:lpstr>Les premiers "traitement de texte"</vt:lpstr>
      <vt:lpstr>Microsoft - Word</vt:lpstr>
      <vt:lpstr>Aperçu général </vt:lpstr>
      <vt:lpstr>Préparer la page</vt:lpstr>
      <vt:lpstr>Préparer la page - 2</vt:lpstr>
      <vt:lpstr>La lettre </vt:lpstr>
      <vt:lpstr>La lettre - 2</vt:lpstr>
      <vt:lpstr>Lettre - 3</vt:lpstr>
      <vt:lpstr>Lettre - 4</vt:lpstr>
      <vt:lpstr>Lettre  -  5</vt:lpstr>
      <vt:lpstr>Lettre - 6</vt:lpstr>
      <vt:lpstr>Lettre - 7 </vt:lpstr>
      <vt:lpstr>Lettre terminée</vt:lpstr>
      <vt:lpstr>Enregistrer un modèle de lettre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Rosmarie Mottola</dc:creator>
  <cp:lastModifiedBy>Rosmarie Mottola</cp:lastModifiedBy>
  <cp:revision>10</cp:revision>
  <cp:lastPrinted>2025-12-01T13:15:20Z</cp:lastPrinted>
  <dcterms:created xsi:type="dcterms:W3CDTF">2025-10-02T12:23:58Z</dcterms:created>
  <dcterms:modified xsi:type="dcterms:W3CDTF">2025-12-01T14:56:04Z</dcterms:modified>
</cp:coreProperties>
</file>