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BB3C-4CB3-40E0-8626-185ED51F3A21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71032-97F3-4544-83C1-8744071FBA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649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71032-97F3-4544-83C1-8744071FBAC4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00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D6AF3D-5AC7-4D06-BE95-117379356C8A}" type="datetimeFigureOut">
              <a:rPr lang="fr-CH" smtClean="0"/>
              <a:t>15.04.2019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8DAA42E-9730-49DA-9967-15F8388BFC4B}" type="slidenum">
              <a:rPr lang="fr-CH" smtClean="0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Symbol" panose="05050102010706020507" pitchFamily="18" charset="2"/>
        <a:buChar char="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Mise en page texte sur OpenOffice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Cours CIS du 08.04.19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082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624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Insertion tables des matières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4608512" cy="3508977"/>
          </a:xfrm>
        </p:spPr>
        <p:txBody>
          <a:bodyPr/>
          <a:lstStyle/>
          <a:p>
            <a:r>
              <a:rPr lang="fr-CH" dirty="0" smtClean="0"/>
              <a:t>Onglet Insertion </a:t>
            </a:r>
          </a:p>
          <a:p>
            <a:pPr lvl="1"/>
            <a:r>
              <a:rPr lang="fr-CH" dirty="0" smtClean="0"/>
              <a:t>&gt;Index et tables </a:t>
            </a:r>
          </a:p>
          <a:p>
            <a:pPr marL="365760" lvl="1" indent="0">
              <a:buNone/>
            </a:pPr>
            <a:r>
              <a:rPr lang="fr-CH" dirty="0" smtClean="0"/>
              <a:t>    &gt; Index et tables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21235" r="58809" b="38483"/>
          <a:stretch/>
        </p:blipFill>
        <p:spPr bwMode="auto">
          <a:xfrm>
            <a:off x="3655659" y="2421756"/>
            <a:ext cx="4941467" cy="3671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En-tête et pied-de-page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13" b="77425"/>
          <a:stretch/>
        </p:blipFill>
        <p:spPr bwMode="auto">
          <a:xfrm>
            <a:off x="1043608" y="2420888"/>
            <a:ext cx="693527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En-tête et pied-de-page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Insertion de champs	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7" b="74462"/>
          <a:stretch/>
        </p:blipFill>
        <p:spPr bwMode="auto">
          <a:xfrm>
            <a:off x="1451000" y="2924944"/>
            <a:ext cx="6289352" cy="33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7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480838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Les outils de mise en forme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292617"/>
            <a:ext cx="4248587" cy="3508977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Police</a:t>
            </a:r>
          </a:p>
          <a:p>
            <a:r>
              <a:rPr lang="fr-CH" dirty="0" smtClean="0"/>
              <a:t>Taille de police</a:t>
            </a:r>
          </a:p>
          <a:p>
            <a:r>
              <a:rPr lang="fr-CH" dirty="0" smtClean="0"/>
              <a:t>G = Gras</a:t>
            </a:r>
          </a:p>
          <a:p>
            <a:r>
              <a:rPr lang="fr-CH" dirty="0" smtClean="0"/>
              <a:t>I = Italique</a:t>
            </a:r>
          </a:p>
          <a:p>
            <a:r>
              <a:rPr lang="fr-CH" dirty="0" smtClean="0"/>
              <a:t>S = Souligné</a:t>
            </a:r>
          </a:p>
          <a:p>
            <a:r>
              <a:rPr lang="fr-CH" strike="sngStrike" dirty="0" smtClean="0"/>
              <a:t>ABC</a:t>
            </a:r>
            <a:r>
              <a:rPr lang="fr-CH" dirty="0" smtClean="0"/>
              <a:t> = barré</a:t>
            </a:r>
          </a:p>
          <a:p>
            <a:r>
              <a:rPr lang="fr-CH" dirty="0" smtClean="0"/>
              <a:t>Ombre</a:t>
            </a:r>
          </a:p>
          <a:p>
            <a:r>
              <a:rPr lang="fr-CH" dirty="0" smtClean="0"/>
              <a:t>Agrandir/Réduire police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634"/>
          <a:stretch/>
        </p:blipFill>
        <p:spPr bwMode="auto">
          <a:xfrm>
            <a:off x="4932040" y="3068960"/>
            <a:ext cx="3371521" cy="1718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0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552846" cy="1143000"/>
          </a:xfrm>
        </p:spPr>
        <p:txBody>
          <a:bodyPr>
            <a:normAutofit fontScale="90000"/>
          </a:bodyPr>
          <a:lstStyle/>
          <a:p>
            <a:r>
              <a:rPr lang="fr-CH" dirty="0"/>
              <a:t>Les outils de mise en 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3" y="2323652"/>
            <a:ext cx="4968667" cy="3049564"/>
          </a:xfrm>
        </p:spPr>
        <p:txBody>
          <a:bodyPr>
            <a:normAutofit/>
          </a:bodyPr>
          <a:lstStyle/>
          <a:p>
            <a:r>
              <a:rPr lang="fr-CH" dirty="0" smtClean="0"/>
              <a:t>Exposant</a:t>
            </a:r>
          </a:p>
          <a:p>
            <a:r>
              <a:rPr lang="fr-CH" dirty="0" smtClean="0"/>
              <a:t>Indice</a:t>
            </a:r>
          </a:p>
          <a:p>
            <a:r>
              <a:rPr lang="fr-CH" dirty="0" smtClean="0"/>
              <a:t>Espacement </a:t>
            </a:r>
          </a:p>
          <a:p>
            <a:r>
              <a:rPr lang="fr-CH" dirty="0" smtClean="0"/>
              <a:t>Couleur de police</a:t>
            </a:r>
          </a:p>
          <a:p>
            <a:r>
              <a:rPr lang="fr-CH" dirty="0" smtClean="0"/>
              <a:t>Surligner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8" t="24994" r="3777" b="67002"/>
          <a:stretch/>
        </p:blipFill>
        <p:spPr bwMode="auto">
          <a:xfrm>
            <a:off x="4572000" y="3489294"/>
            <a:ext cx="3836688" cy="642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5373216"/>
            <a:ext cx="714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fr-CH" i="1" dirty="0" smtClean="0"/>
              <a:t>*Ne pas oublier de sélectionner le texte pour appliquer la mise en forme souhaitée</a:t>
            </a:r>
          </a:p>
        </p:txBody>
      </p:sp>
    </p:spTree>
    <p:extLst>
      <p:ext uri="{BB962C8B-B14F-4D97-AF65-F5344CB8AC3E}">
        <p14:creationId xmlns:p14="http://schemas.microsoft.com/office/powerpoint/2010/main" val="1341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480838" cy="1143000"/>
          </a:xfrm>
        </p:spPr>
        <p:txBody>
          <a:bodyPr>
            <a:normAutofit fontScale="90000"/>
          </a:bodyPr>
          <a:lstStyle/>
          <a:p>
            <a:r>
              <a:rPr lang="fr-CH" dirty="0"/>
              <a:t>Les outils de mise en </a:t>
            </a:r>
            <a:r>
              <a:rPr lang="fr-CH" dirty="0" smtClean="0"/>
              <a:t>forme </a:t>
            </a:r>
            <a:r>
              <a:rPr lang="fr-CH" b="1" dirty="0" smtClean="0"/>
              <a:t>(paragraphe)</a:t>
            </a:r>
            <a:endParaRPr lang="fr-CH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3" y="2323652"/>
            <a:ext cx="5542765" cy="3508977"/>
          </a:xfrm>
        </p:spPr>
        <p:txBody>
          <a:bodyPr>
            <a:normAutofit/>
          </a:bodyPr>
          <a:lstStyle/>
          <a:p>
            <a:r>
              <a:rPr lang="fr-CH" dirty="0" smtClean="0"/>
              <a:t>Aligné à gauche</a:t>
            </a:r>
          </a:p>
          <a:p>
            <a:r>
              <a:rPr lang="fr-CH" dirty="0" smtClean="0"/>
              <a:t>Centré</a:t>
            </a:r>
          </a:p>
          <a:p>
            <a:r>
              <a:rPr lang="fr-CH" dirty="0" smtClean="0"/>
              <a:t>Aligné à droite</a:t>
            </a:r>
          </a:p>
          <a:p>
            <a:r>
              <a:rPr lang="fr-CH" dirty="0" smtClean="0"/>
              <a:t>Justifié</a:t>
            </a:r>
          </a:p>
          <a:p>
            <a:r>
              <a:rPr lang="fr-CH" dirty="0" smtClean="0"/>
              <a:t>Puces (avec décalage du texte)</a:t>
            </a:r>
          </a:p>
          <a:p>
            <a:r>
              <a:rPr lang="fr-CH" dirty="0" smtClean="0"/>
              <a:t>Numérotation</a:t>
            </a:r>
          </a:p>
          <a:p>
            <a:r>
              <a:rPr lang="fr-CH" dirty="0" smtClean="0"/>
              <a:t>Couleur arrière-plan du paragraphe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34828" r="13582" b="46190"/>
          <a:stretch/>
        </p:blipFill>
        <p:spPr bwMode="auto">
          <a:xfrm>
            <a:off x="4959643" y="2132856"/>
            <a:ext cx="3422820" cy="1502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480838" cy="1143000"/>
          </a:xfrm>
        </p:spPr>
        <p:txBody>
          <a:bodyPr>
            <a:normAutofit fontScale="90000"/>
          </a:bodyPr>
          <a:lstStyle/>
          <a:p>
            <a:r>
              <a:rPr lang="fr-CH" dirty="0"/>
              <a:t>Les outils de mise en forme </a:t>
            </a:r>
            <a:r>
              <a:rPr lang="fr-CH" b="1" dirty="0"/>
              <a:t>(paragraphe)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3" y="2323652"/>
            <a:ext cx="3816539" cy="3508977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Augmenter/Réduire l’espacement entre les paragraphes</a:t>
            </a:r>
          </a:p>
          <a:p>
            <a:endParaRPr lang="fr-CH" dirty="0"/>
          </a:p>
          <a:p>
            <a:r>
              <a:rPr lang="fr-CH" dirty="0" smtClean="0"/>
              <a:t>Retrait du texte vers la droite/gauche</a:t>
            </a:r>
          </a:p>
          <a:p>
            <a:endParaRPr lang="fr-CH" dirty="0" smtClean="0"/>
          </a:p>
          <a:p>
            <a:r>
              <a:rPr lang="fr-CH" dirty="0" smtClean="0"/>
              <a:t>Réglage manuel de l’espacement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" t="53340" r="3736" b="12721"/>
          <a:stretch/>
        </p:blipFill>
        <p:spPr bwMode="auto">
          <a:xfrm>
            <a:off x="4988242" y="2891480"/>
            <a:ext cx="3673844" cy="2557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Complément</a:t>
            </a:r>
            <a:endParaRPr lang="fr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66777" r="46126" b="17017"/>
          <a:stretch/>
        </p:blipFill>
        <p:spPr bwMode="auto">
          <a:xfrm>
            <a:off x="5580112" y="2852936"/>
            <a:ext cx="2535912" cy="21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1043493" y="2323652"/>
            <a:ext cx="4248587" cy="3508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Orientation page en portrait ou paysage</a:t>
            </a:r>
          </a:p>
          <a:p>
            <a:endParaRPr lang="fr-CH" dirty="0" smtClean="0"/>
          </a:p>
          <a:p>
            <a:r>
              <a:rPr lang="fr-CH" dirty="0" smtClean="0"/>
              <a:t>Marges </a:t>
            </a:r>
          </a:p>
          <a:p>
            <a:pPr marL="68580" indent="0">
              <a:buNone/>
            </a:pPr>
            <a:r>
              <a:rPr lang="fr-CH" dirty="0"/>
              <a:t> </a:t>
            </a:r>
            <a:r>
              <a:rPr lang="fr-CH" dirty="0" smtClean="0"/>
              <a:t>  (comporte en-tête et        pied-de-page)</a:t>
            </a:r>
          </a:p>
          <a:p>
            <a:endParaRPr lang="fr-CH" dirty="0" smtClean="0"/>
          </a:p>
          <a:p>
            <a:r>
              <a:rPr lang="fr-CH" dirty="0" smtClean="0"/>
              <a:t>Taille page </a:t>
            </a:r>
          </a:p>
          <a:p>
            <a:pPr marL="68580" indent="0">
              <a:buNone/>
            </a:pPr>
            <a:r>
              <a:rPr lang="fr-CH" dirty="0"/>
              <a:t> </a:t>
            </a:r>
            <a:r>
              <a:rPr lang="fr-CH" dirty="0" smtClean="0"/>
              <a:t>  (A4, A3, A5,…)</a:t>
            </a:r>
          </a:p>
          <a:p>
            <a:pPr marL="68580" indent="0">
              <a:buNone/>
            </a:pPr>
            <a:endParaRPr lang="fr-CH" dirty="0"/>
          </a:p>
          <a:p>
            <a:r>
              <a:rPr lang="fr-CH" dirty="0" smtClean="0"/>
              <a:t>Séparer le texte en colonnes</a:t>
            </a:r>
          </a:p>
        </p:txBody>
      </p:sp>
    </p:spTree>
    <p:extLst>
      <p:ext uri="{BB962C8B-B14F-4D97-AF65-F5344CB8AC3E}">
        <p14:creationId xmlns:p14="http://schemas.microsoft.com/office/powerpoint/2010/main" val="6192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912884" cy="3508977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fr-CH" dirty="0" smtClean="0"/>
              <a:t>Ouvrez OpenOffice </a:t>
            </a:r>
            <a:r>
              <a:rPr lang="fr-CH" dirty="0" err="1" smtClean="0"/>
              <a:t>Writer</a:t>
            </a:r>
            <a:endParaRPr lang="fr-CH" dirty="0" smtClean="0"/>
          </a:p>
          <a:p>
            <a:pPr marL="525780" indent="-457200">
              <a:buFont typeface="+mj-lt"/>
              <a:buAutoNum type="arabicPeriod"/>
            </a:pPr>
            <a:r>
              <a:rPr lang="fr-CH" dirty="0" smtClean="0"/>
              <a:t>Ecrivez </a:t>
            </a:r>
            <a:r>
              <a:rPr lang="fr-CH" b="1" dirty="0" smtClean="0">
                <a:solidFill>
                  <a:srgbClr val="FF0000"/>
                </a:solidFill>
              </a:rPr>
              <a:t>TEX </a:t>
            </a:r>
            <a:r>
              <a:rPr lang="fr-CH" dirty="0"/>
              <a:t>et </a:t>
            </a:r>
            <a:r>
              <a:rPr lang="fr-CH" dirty="0" smtClean="0"/>
              <a:t>appuyez sur la touche </a:t>
            </a:r>
            <a:r>
              <a:rPr lang="fr-CH" b="1" dirty="0" smtClean="0">
                <a:solidFill>
                  <a:srgbClr val="FF0000"/>
                </a:solidFill>
              </a:rPr>
              <a:t>F3</a:t>
            </a:r>
          </a:p>
          <a:p>
            <a:pPr marL="525780" indent="-457200">
              <a:buFont typeface="+mj-lt"/>
              <a:buAutoNum type="arabicPeriod"/>
            </a:pPr>
            <a:endParaRPr lang="fr-CH" dirty="0"/>
          </a:p>
          <a:p>
            <a:pPr marL="525780" indent="-457200">
              <a:buFont typeface="+mj-lt"/>
              <a:buAutoNum type="arabicPeriod"/>
            </a:pPr>
            <a:r>
              <a:rPr lang="fr-CH" dirty="0" smtClean="0"/>
              <a:t>Séparer le 1</a:t>
            </a:r>
            <a:r>
              <a:rPr lang="fr-CH" baseline="30000" dirty="0" smtClean="0"/>
              <a:t>ère</a:t>
            </a:r>
            <a:r>
              <a:rPr lang="fr-CH" dirty="0" smtClean="0"/>
              <a:t> ligne du reste du texte</a:t>
            </a:r>
          </a:p>
          <a:p>
            <a:pPr marL="525780" indent="-457200">
              <a:buFont typeface="+mj-lt"/>
              <a:buAutoNum type="arabicPeriod"/>
            </a:pPr>
            <a:r>
              <a:rPr lang="fr-CH" dirty="0" smtClean="0"/>
              <a:t>Agrandir le texte, taille 20</a:t>
            </a:r>
          </a:p>
          <a:p>
            <a:pPr marL="525780" indent="-457200">
              <a:buFont typeface="+mj-lt"/>
              <a:buAutoNum type="arabicPeriod"/>
            </a:pPr>
            <a:r>
              <a:rPr lang="fr-CH" dirty="0" smtClean="0"/>
              <a:t>Mettre en gras, italique cette ligne-là </a:t>
            </a:r>
          </a:p>
          <a:p>
            <a:pPr marL="525780" indent="-457200">
              <a:buFont typeface="+mj-lt"/>
              <a:buAutoNum type="arabicPeriod"/>
            </a:pPr>
            <a:endParaRPr lang="fr-CH" dirty="0"/>
          </a:p>
          <a:p>
            <a:pPr marL="525780" indent="-457200">
              <a:buFont typeface="+mj-lt"/>
              <a:buAutoNum type="arabicPeriod"/>
            </a:pPr>
            <a:r>
              <a:rPr lang="fr-CH" dirty="0" smtClean="0"/>
              <a:t>Séparer le texte en 3 paragraphes</a:t>
            </a:r>
          </a:p>
          <a:p>
            <a:pPr marL="525780" indent="-457200">
              <a:buFont typeface="+mj-lt"/>
              <a:buAutoNum type="arabicPeriod"/>
            </a:pPr>
            <a:r>
              <a:rPr lang="fr-CH" dirty="0" smtClean="0"/>
              <a:t>Ajouter une puce au dernier paragraphe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714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Suite cours 15.04.19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Questions cours précédents ?</a:t>
            </a:r>
          </a:p>
          <a:p>
            <a:endParaRPr lang="fr-CH" dirty="0" smtClean="0"/>
          </a:p>
          <a:p>
            <a:r>
              <a:rPr lang="fr-CH" dirty="0" smtClean="0"/>
              <a:t>Comment enlever puces ?</a:t>
            </a:r>
          </a:p>
          <a:p>
            <a:r>
              <a:rPr lang="fr-CH" dirty="0" smtClean="0"/>
              <a:t>Comment faire des paragraphes ?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388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Styles et formatages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Touche F11</a:t>
            </a:r>
          </a:p>
          <a:p>
            <a:endParaRPr lang="fr-CH" dirty="0"/>
          </a:p>
          <a:p>
            <a:r>
              <a:rPr lang="fr-CH" dirty="0" smtClean="0"/>
              <a:t>Styles de paragraphes</a:t>
            </a:r>
          </a:p>
          <a:p>
            <a:pPr lvl="1"/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0015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</TotalTime>
  <Words>240</Words>
  <Application>Microsoft Office PowerPoint</Application>
  <PresentationFormat>Affichage à l'écran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Austin</vt:lpstr>
      <vt:lpstr>Mise en page texte sur OpenOffice</vt:lpstr>
      <vt:lpstr>Les outils de mise en forme</vt:lpstr>
      <vt:lpstr>Les outils de mise en forme</vt:lpstr>
      <vt:lpstr>Les outils de mise en forme (paragraphe)</vt:lpstr>
      <vt:lpstr>Les outils de mise en forme (paragraphe)</vt:lpstr>
      <vt:lpstr>Complément</vt:lpstr>
      <vt:lpstr>Exercice</vt:lpstr>
      <vt:lpstr>Suite cours 15.04.19</vt:lpstr>
      <vt:lpstr>Styles et formatages</vt:lpstr>
      <vt:lpstr>Insertion tables des matières</vt:lpstr>
      <vt:lpstr>En-tête et pied-de-page</vt:lpstr>
      <vt:lpstr>En-tête et pied-de-page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page texte sur OpenOffice</dc:title>
  <dc:creator>Diana</dc:creator>
  <cp:lastModifiedBy>Catherine</cp:lastModifiedBy>
  <cp:revision>15</cp:revision>
  <dcterms:created xsi:type="dcterms:W3CDTF">2019-04-08T12:00:11Z</dcterms:created>
  <dcterms:modified xsi:type="dcterms:W3CDTF">2019-04-15T15:59:43Z</dcterms:modified>
</cp:coreProperties>
</file>