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79" r:id="rId2"/>
    <p:sldMasterId id="2147483708" r:id="rId3"/>
  </p:sldMasterIdLst>
  <p:notesMasterIdLst>
    <p:notesMasterId r:id="rId20"/>
  </p:notesMasterIdLst>
  <p:handoutMasterIdLst>
    <p:handoutMasterId r:id="rId21"/>
  </p:handoutMasterIdLst>
  <p:sldIdLst>
    <p:sldId id="258" r:id="rId4"/>
    <p:sldId id="333" r:id="rId5"/>
    <p:sldId id="335" r:id="rId6"/>
    <p:sldId id="283" r:id="rId7"/>
    <p:sldId id="294" r:id="rId8"/>
    <p:sldId id="295" r:id="rId9"/>
    <p:sldId id="296" r:id="rId10"/>
    <p:sldId id="297" r:id="rId11"/>
    <p:sldId id="315" r:id="rId12"/>
    <p:sldId id="307" r:id="rId13"/>
    <p:sldId id="308" r:id="rId14"/>
    <p:sldId id="332" r:id="rId15"/>
    <p:sldId id="302" r:id="rId16"/>
    <p:sldId id="303" r:id="rId17"/>
    <p:sldId id="264" r:id="rId18"/>
    <p:sldId id="305" r:id="rId19"/>
  </p:sldIdLst>
  <p:sldSz cx="9144000" cy="6858000" type="screen4x3"/>
  <p:notesSz cx="6797675" cy="9928225"/>
  <p:custDataLst>
    <p:tags r:id="rId22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2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pos="393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a Da Costa" initials="SDC" lastIdx="27" clrIdx="0">
    <p:extLst>
      <p:ext uri="{19B8F6BF-5375-455C-9EA6-DF929625EA0E}">
        <p15:presenceInfo xmlns:p15="http://schemas.microsoft.com/office/powerpoint/2012/main" userId="S-1-5-21-1815460242-1203374957-4236298635-3906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486"/>
    <a:srgbClr val="92A4D3"/>
    <a:srgbClr val="5A88B7"/>
    <a:srgbClr val="B5BFCB"/>
    <a:srgbClr val="AFB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320" autoAdjust="0"/>
    <p:restoredTop sz="96081" autoAdjust="0"/>
  </p:normalViewPr>
  <p:slideViewPr>
    <p:cSldViewPr>
      <p:cViewPr varScale="1">
        <p:scale>
          <a:sx n="129" d="100"/>
          <a:sy n="129" d="100"/>
        </p:scale>
        <p:origin x="1740" y="120"/>
      </p:cViewPr>
      <p:guideLst>
        <p:guide orient="horz" pos="2160"/>
        <p:guide orient="horz" pos="1012"/>
        <p:guide pos="2880"/>
        <p:guide pos="2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2844" y="-72"/>
      </p:cViewPr>
      <p:guideLst>
        <p:guide orient="horz" pos="3127"/>
        <p:guide pos="2141"/>
        <p:guide pos="39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8092E-8CF4-40D3-9949-767D14ACC636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de-CH"/>
        </a:p>
      </dgm:t>
    </dgm:pt>
    <dgm:pt modelId="{0FED5987-1BFF-47B2-9197-DE344D90AAC2}">
      <dgm:prSet phldrT="[Text]"/>
      <dgm:spPr/>
      <dgm:t>
        <a:bodyPr/>
        <a:lstStyle/>
        <a:p>
          <a:r>
            <a:rPr lang="de-CH" dirty="0" smtClean="0"/>
            <a:t>PhotoTAN</a:t>
          </a:r>
          <a:endParaRPr lang="de-CH" dirty="0"/>
        </a:p>
      </dgm:t>
    </dgm:pt>
    <dgm:pt modelId="{8F8F7717-18AC-4D91-B1A6-E72E79DF124B}" type="parTrans" cxnId="{DD002648-E71D-4BD0-981C-1545B8F13F5A}">
      <dgm:prSet/>
      <dgm:spPr/>
      <dgm:t>
        <a:bodyPr/>
        <a:lstStyle/>
        <a:p>
          <a:endParaRPr lang="de-CH"/>
        </a:p>
      </dgm:t>
    </dgm:pt>
    <dgm:pt modelId="{C4B56819-5D84-486F-BCA9-89A9DA47F524}" type="sibTrans" cxnId="{DD002648-E71D-4BD0-981C-1545B8F13F5A}">
      <dgm:prSet/>
      <dgm:spPr/>
      <dgm:t>
        <a:bodyPr/>
        <a:lstStyle/>
        <a:p>
          <a:endParaRPr lang="de-CH"/>
        </a:p>
      </dgm:t>
    </dgm:pt>
    <dgm:pt modelId="{408B89E8-2FC1-4F5E-9C91-A09955082917}">
      <dgm:prSet phldrT="[Text]"/>
      <dgm:spPr/>
      <dgm:t>
        <a:bodyPr/>
        <a:lstStyle/>
        <a:p>
          <a:r>
            <a:rPr lang="de-CH" dirty="0" smtClean="0"/>
            <a:t>Avec </a:t>
          </a:r>
          <a:r>
            <a:rPr lang="de-CH" dirty="0" err="1" smtClean="0"/>
            <a:t>un</a:t>
          </a:r>
          <a:r>
            <a:rPr lang="de-CH" dirty="0" smtClean="0"/>
            <a:t> </a:t>
          </a:r>
          <a:r>
            <a:rPr lang="de-CH" dirty="0" err="1" smtClean="0"/>
            <a:t>SmartPhone</a:t>
          </a:r>
          <a:r>
            <a:rPr lang="de-CH" dirty="0" smtClean="0"/>
            <a:t>: </a:t>
          </a:r>
          <a:r>
            <a:rPr lang="de-CH" dirty="0" err="1" smtClean="0"/>
            <a:t>active</a:t>
          </a:r>
          <a:r>
            <a:rPr lang="de-CH" dirty="0" err="1" smtClean="0">
              <a:solidFill>
                <a:schemeClr val="tx1"/>
              </a:solidFill>
            </a:rPr>
            <a:t>z</a:t>
          </a:r>
          <a:r>
            <a:rPr lang="de-CH" dirty="0" smtClean="0">
              <a:solidFill>
                <a:schemeClr val="tx1"/>
              </a:solidFill>
            </a:rPr>
            <a:t> </a:t>
          </a:r>
          <a:r>
            <a:rPr lang="de-CH" dirty="0" err="1" smtClean="0"/>
            <a:t>PhotoTAN</a:t>
          </a:r>
          <a:r>
            <a:rPr lang="de-CH" dirty="0" smtClean="0"/>
            <a:t>.</a:t>
          </a:r>
          <a:endParaRPr lang="de-CH" dirty="0"/>
        </a:p>
      </dgm:t>
    </dgm:pt>
    <dgm:pt modelId="{4A7ED097-1203-48C2-A0A2-8F7630CD9224}" type="parTrans" cxnId="{2B7999BC-B250-417C-B326-2F0F6F8B7652}">
      <dgm:prSet/>
      <dgm:spPr/>
      <dgm:t>
        <a:bodyPr/>
        <a:lstStyle/>
        <a:p>
          <a:endParaRPr lang="de-CH"/>
        </a:p>
      </dgm:t>
    </dgm:pt>
    <dgm:pt modelId="{5A4E44B0-BD6E-4063-9E7C-1C7BE330C269}" type="sibTrans" cxnId="{2B7999BC-B250-417C-B326-2F0F6F8B7652}">
      <dgm:prSet/>
      <dgm:spPr/>
      <dgm:t>
        <a:bodyPr/>
        <a:lstStyle/>
        <a:p>
          <a:endParaRPr lang="de-CH"/>
        </a:p>
      </dgm:t>
    </dgm:pt>
    <dgm:pt modelId="{D58F4A2B-44D6-4309-802B-8C80343EF072}">
      <dgm:prSet phldrT="[Text]"/>
      <dgm:spPr/>
      <dgm:t>
        <a:bodyPr/>
        <a:lstStyle/>
        <a:p>
          <a:r>
            <a:rPr lang="de-CH" dirty="0" smtClean="0"/>
            <a:t>SMS</a:t>
          </a:r>
          <a:endParaRPr lang="de-CH" dirty="0"/>
        </a:p>
      </dgm:t>
    </dgm:pt>
    <dgm:pt modelId="{648A89DF-4580-4363-9DA1-7CC55D92D666}" type="parTrans" cxnId="{C01416EF-6FF4-454B-9618-4A51B7BBEB91}">
      <dgm:prSet/>
      <dgm:spPr/>
      <dgm:t>
        <a:bodyPr/>
        <a:lstStyle/>
        <a:p>
          <a:endParaRPr lang="de-CH"/>
        </a:p>
      </dgm:t>
    </dgm:pt>
    <dgm:pt modelId="{62EE234B-9ED7-4FB7-AD1A-6DC44D823B0F}" type="sibTrans" cxnId="{C01416EF-6FF4-454B-9618-4A51B7BBEB91}">
      <dgm:prSet/>
      <dgm:spPr/>
      <dgm:t>
        <a:bodyPr/>
        <a:lstStyle/>
        <a:p>
          <a:endParaRPr lang="de-CH"/>
        </a:p>
      </dgm:t>
    </dgm:pt>
    <dgm:pt modelId="{37907B64-A8C7-4E30-AE72-4413C5103F36}">
      <dgm:prSet phldrT="[Text]"/>
      <dgm:spPr/>
      <dgm:t>
        <a:bodyPr/>
        <a:lstStyle/>
        <a:p>
          <a:r>
            <a:rPr lang="de-CH" dirty="0" smtClean="0"/>
            <a:t>Avec </a:t>
          </a:r>
          <a:r>
            <a:rPr lang="de-CH" dirty="0" err="1" smtClean="0"/>
            <a:t>un</a:t>
          </a:r>
          <a:r>
            <a:rPr lang="de-CH" dirty="0" smtClean="0"/>
            <a:t> </a:t>
          </a:r>
          <a:r>
            <a:rPr lang="de-CH" dirty="0" err="1" smtClean="0"/>
            <a:t>téléphone</a:t>
          </a:r>
          <a:r>
            <a:rPr lang="de-CH" dirty="0" smtClean="0"/>
            <a:t> mobile normal: </a:t>
          </a:r>
          <a:r>
            <a:rPr lang="de-CH" dirty="0" err="1" smtClean="0"/>
            <a:t>active</a:t>
          </a:r>
          <a:r>
            <a:rPr lang="de-CH" dirty="0" err="1" smtClean="0">
              <a:solidFill>
                <a:schemeClr val="tx1"/>
              </a:solidFill>
            </a:rPr>
            <a:t>z</a:t>
          </a:r>
          <a:r>
            <a:rPr lang="de-CH" dirty="0" smtClean="0">
              <a:solidFill>
                <a:schemeClr val="tx1"/>
              </a:solidFill>
            </a:rPr>
            <a:t> </a:t>
          </a:r>
          <a:r>
            <a:rPr lang="de-CH" dirty="0" smtClean="0"/>
            <a:t>SMS.</a:t>
          </a:r>
          <a:endParaRPr lang="de-CH" dirty="0"/>
        </a:p>
      </dgm:t>
    </dgm:pt>
    <dgm:pt modelId="{61CEB47C-A7B6-42A6-B05A-A075D5819F87}" type="parTrans" cxnId="{49D6C2DD-8A6A-42A5-97A4-9524C56C6BE3}">
      <dgm:prSet/>
      <dgm:spPr/>
      <dgm:t>
        <a:bodyPr/>
        <a:lstStyle/>
        <a:p>
          <a:endParaRPr lang="de-CH"/>
        </a:p>
      </dgm:t>
    </dgm:pt>
    <dgm:pt modelId="{5E01A920-D424-4A4D-8D6D-9438DEB1D450}" type="sibTrans" cxnId="{49D6C2DD-8A6A-42A5-97A4-9524C56C6BE3}">
      <dgm:prSet/>
      <dgm:spPr/>
      <dgm:t>
        <a:bodyPr/>
        <a:lstStyle/>
        <a:p>
          <a:endParaRPr lang="de-CH"/>
        </a:p>
      </dgm:t>
    </dgm:pt>
    <dgm:pt modelId="{8C321C16-1A7E-47B5-AEB2-EE0FE12779D3}" type="pres">
      <dgm:prSet presAssocID="{8278092E-8CF4-40D3-9949-767D14ACC6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8F4FAF26-33BD-493B-A499-EC959EADC8E1}" type="pres">
      <dgm:prSet presAssocID="{0FED5987-1BFF-47B2-9197-DE344D90AAC2}" presName="composite" presStyleCnt="0"/>
      <dgm:spPr/>
    </dgm:pt>
    <dgm:pt modelId="{9DAFE9B5-BE18-458C-8F61-2B9523849A73}" type="pres">
      <dgm:prSet presAssocID="{0FED5987-1BFF-47B2-9197-DE344D90AAC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607689BA-F42E-4DB7-BC1C-D0808A8CD229}" type="pres">
      <dgm:prSet presAssocID="{0FED5987-1BFF-47B2-9197-DE344D90AAC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FC9EA33-182C-4E38-BC07-2939C2DFE23C}" type="pres">
      <dgm:prSet presAssocID="{C4B56819-5D84-486F-BCA9-89A9DA47F524}" presName="space" presStyleCnt="0"/>
      <dgm:spPr/>
    </dgm:pt>
    <dgm:pt modelId="{79174431-2419-49B0-BE04-7E0830450AC3}" type="pres">
      <dgm:prSet presAssocID="{D58F4A2B-44D6-4309-802B-8C80343EF072}" presName="composite" presStyleCnt="0"/>
      <dgm:spPr/>
    </dgm:pt>
    <dgm:pt modelId="{F57388CE-CC40-4A58-AE17-482D6D70DBA4}" type="pres">
      <dgm:prSet presAssocID="{D58F4A2B-44D6-4309-802B-8C80343EF07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6D541DE4-3A5D-42F6-8F5F-2D8C24F9BF8A}" type="pres">
      <dgm:prSet presAssocID="{D58F4A2B-44D6-4309-802B-8C80343EF07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49D6C2DD-8A6A-42A5-97A4-9524C56C6BE3}" srcId="{D58F4A2B-44D6-4309-802B-8C80343EF072}" destId="{37907B64-A8C7-4E30-AE72-4413C5103F36}" srcOrd="0" destOrd="0" parTransId="{61CEB47C-A7B6-42A6-B05A-A075D5819F87}" sibTransId="{5E01A920-D424-4A4D-8D6D-9438DEB1D450}"/>
    <dgm:cxn modelId="{2B7999BC-B250-417C-B326-2F0F6F8B7652}" srcId="{0FED5987-1BFF-47B2-9197-DE344D90AAC2}" destId="{408B89E8-2FC1-4F5E-9C91-A09955082917}" srcOrd="0" destOrd="0" parTransId="{4A7ED097-1203-48C2-A0A2-8F7630CD9224}" sibTransId="{5A4E44B0-BD6E-4063-9E7C-1C7BE330C269}"/>
    <dgm:cxn modelId="{15F7DDFA-7F7C-47FA-B2EA-CD88CCF5DF15}" type="presOf" srcId="{0FED5987-1BFF-47B2-9197-DE344D90AAC2}" destId="{9DAFE9B5-BE18-458C-8F61-2B9523849A73}" srcOrd="0" destOrd="0" presId="urn:microsoft.com/office/officeart/2005/8/layout/hList1"/>
    <dgm:cxn modelId="{94E37D25-7240-4C83-BE96-7C6443FE213B}" type="presOf" srcId="{8278092E-8CF4-40D3-9949-767D14ACC636}" destId="{8C321C16-1A7E-47B5-AEB2-EE0FE12779D3}" srcOrd="0" destOrd="0" presId="urn:microsoft.com/office/officeart/2005/8/layout/hList1"/>
    <dgm:cxn modelId="{75EC5B49-7CBF-40EA-8B04-9AA05977DEEE}" type="presOf" srcId="{37907B64-A8C7-4E30-AE72-4413C5103F36}" destId="{6D541DE4-3A5D-42F6-8F5F-2D8C24F9BF8A}" srcOrd="0" destOrd="0" presId="urn:microsoft.com/office/officeart/2005/8/layout/hList1"/>
    <dgm:cxn modelId="{C01416EF-6FF4-454B-9618-4A51B7BBEB91}" srcId="{8278092E-8CF4-40D3-9949-767D14ACC636}" destId="{D58F4A2B-44D6-4309-802B-8C80343EF072}" srcOrd="1" destOrd="0" parTransId="{648A89DF-4580-4363-9DA1-7CC55D92D666}" sibTransId="{62EE234B-9ED7-4FB7-AD1A-6DC44D823B0F}"/>
    <dgm:cxn modelId="{9AC9B3D5-4C2F-4D01-A694-D4CD0FA738F7}" type="presOf" srcId="{D58F4A2B-44D6-4309-802B-8C80343EF072}" destId="{F57388CE-CC40-4A58-AE17-482D6D70DBA4}" srcOrd="0" destOrd="0" presId="urn:microsoft.com/office/officeart/2005/8/layout/hList1"/>
    <dgm:cxn modelId="{DD002648-E71D-4BD0-981C-1545B8F13F5A}" srcId="{8278092E-8CF4-40D3-9949-767D14ACC636}" destId="{0FED5987-1BFF-47B2-9197-DE344D90AAC2}" srcOrd="0" destOrd="0" parTransId="{8F8F7717-18AC-4D91-B1A6-E72E79DF124B}" sibTransId="{C4B56819-5D84-486F-BCA9-89A9DA47F524}"/>
    <dgm:cxn modelId="{D545FD7A-EE23-4AC1-BE06-B061CD1558C0}" type="presOf" srcId="{408B89E8-2FC1-4F5E-9C91-A09955082917}" destId="{607689BA-F42E-4DB7-BC1C-D0808A8CD229}" srcOrd="0" destOrd="0" presId="urn:microsoft.com/office/officeart/2005/8/layout/hList1"/>
    <dgm:cxn modelId="{57DD6CE1-3D66-4DAC-AA9A-5E054B953797}" type="presParOf" srcId="{8C321C16-1A7E-47B5-AEB2-EE0FE12779D3}" destId="{8F4FAF26-33BD-493B-A499-EC959EADC8E1}" srcOrd="0" destOrd="0" presId="urn:microsoft.com/office/officeart/2005/8/layout/hList1"/>
    <dgm:cxn modelId="{803DDF8B-C973-4E87-8C11-7F0442BB7F22}" type="presParOf" srcId="{8F4FAF26-33BD-493B-A499-EC959EADC8E1}" destId="{9DAFE9B5-BE18-458C-8F61-2B9523849A73}" srcOrd="0" destOrd="0" presId="urn:microsoft.com/office/officeart/2005/8/layout/hList1"/>
    <dgm:cxn modelId="{55D25D72-43B2-4908-A3CA-8C4BF24F7364}" type="presParOf" srcId="{8F4FAF26-33BD-493B-A499-EC959EADC8E1}" destId="{607689BA-F42E-4DB7-BC1C-D0808A8CD229}" srcOrd="1" destOrd="0" presId="urn:microsoft.com/office/officeart/2005/8/layout/hList1"/>
    <dgm:cxn modelId="{CD2F71A1-882F-4FAB-BC84-70B58CD96B56}" type="presParOf" srcId="{8C321C16-1A7E-47B5-AEB2-EE0FE12779D3}" destId="{0FC9EA33-182C-4E38-BC07-2939C2DFE23C}" srcOrd="1" destOrd="0" presId="urn:microsoft.com/office/officeart/2005/8/layout/hList1"/>
    <dgm:cxn modelId="{2B763A6B-6F10-4562-B912-48E47E9E2C61}" type="presParOf" srcId="{8C321C16-1A7E-47B5-AEB2-EE0FE12779D3}" destId="{79174431-2419-49B0-BE04-7E0830450AC3}" srcOrd="2" destOrd="0" presId="urn:microsoft.com/office/officeart/2005/8/layout/hList1"/>
    <dgm:cxn modelId="{B605D642-3329-443F-9C0C-2D0A098CB2E5}" type="presParOf" srcId="{79174431-2419-49B0-BE04-7E0830450AC3}" destId="{F57388CE-CC40-4A58-AE17-482D6D70DBA4}" srcOrd="0" destOrd="0" presId="urn:microsoft.com/office/officeart/2005/8/layout/hList1"/>
    <dgm:cxn modelId="{2D1E5558-EACE-4ED7-95F4-57D461EFE0EC}" type="presParOf" srcId="{79174431-2419-49B0-BE04-7E0830450AC3}" destId="{6D541DE4-3A5D-42F6-8F5F-2D8C24F9BF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FE9B5-BE18-458C-8F61-2B9523849A73}">
      <dsp:nvSpPr>
        <dsp:cNvPr id="0" name=""/>
        <dsp:cNvSpPr/>
      </dsp:nvSpPr>
      <dsp:spPr>
        <a:xfrm>
          <a:off x="39" y="2257"/>
          <a:ext cx="3805511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000" kern="1200" dirty="0" smtClean="0"/>
            <a:t>PhotoTAN</a:t>
          </a:r>
          <a:endParaRPr lang="de-CH" sz="3000" kern="1200" dirty="0"/>
        </a:p>
      </dsp:txBody>
      <dsp:txXfrm>
        <a:off x="39" y="2257"/>
        <a:ext cx="3805511" cy="864000"/>
      </dsp:txXfrm>
    </dsp:sp>
    <dsp:sp modelId="{607689BA-F42E-4DB7-BC1C-D0808A8CD229}">
      <dsp:nvSpPr>
        <dsp:cNvPr id="0" name=""/>
        <dsp:cNvSpPr/>
      </dsp:nvSpPr>
      <dsp:spPr>
        <a:xfrm>
          <a:off x="39" y="866258"/>
          <a:ext cx="3805511" cy="1647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3000" kern="1200" dirty="0" smtClean="0"/>
            <a:t>Avec </a:t>
          </a:r>
          <a:r>
            <a:rPr lang="de-CH" sz="3000" kern="1200" dirty="0" err="1" smtClean="0"/>
            <a:t>un</a:t>
          </a:r>
          <a:r>
            <a:rPr lang="de-CH" sz="3000" kern="1200" dirty="0" smtClean="0"/>
            <a:t> </a:t>
          </a:r>
          <a:r>
            <a:rPr lang="de-CH" sz="3000" kern="1200" dirty="0" err="1" smtClean="0"/>
            <a:t>SmartPhone</a:t>
          </a:r>
          <a:r>
            <a:rPr lang="de-CH" sz="3000" kern="1200" dirty="0" smtClean="0"/>
            <a:t>: </a:t>
          </a:r>
          <a:r>
            <a:rPr lang="de-CH" sz="3000" kern="1200" dirty="0" err="1" smtClean="0"/>
            <a:t>active</a:t>
          </a:r>
          <a:r>
            <a:rPr lang="de-CH" sz="3000" kern="1200" dirty="0" err="1" smtClean="0">
              <a:solidFill>
                <a:schemeClr val="tx1"/>
              </a:solidFill>
            </a:rPr>
            <a:t>z</a:t>
          </a:r>
          <a:r>
            <a:rPr lang="de-CH" sz="3000" kern="1200" dirty="0" smtClean="0">
              <a:solidFill>
                <a:schemeClr val="tx1"/>
              </a:solidFill>
            </a:rPr>
            <a:t> </a:t>
          </a:r>
          <a:r>
            <a:rPr lang="de-CH" sz="3000" kern="1200" dirty="0" err="1" smtClean="0"/>
            <a:t>PhotoTAN</a:t>
          </a:r>
          <a:r>
            <a:rPr lang="de-CH" sz="3000" kern="1200" dirty="0" smtClean="0"/>
            <a:t>.</a:t>
          </a:r>
          <a:endParaRPr lang="de-CH" sz="3000" kern="1200" dirty="0"/>
        </a:p>
      </dsp:txBody>
      <dsp:txXfrm>
        <a:off x="39" y="866258"/>
        <a:ext cx="3805511" cy="1647000"/>
      </dsp:txXfrm>
    </dsp:sp>
    <dsp:sp modelId="{F57388CE-CC40-4A58-AE17-482D6D70DBA4}">
      <dsp:nvSpPr>
        <dsp:cNvPr id="0" name=""/>
        <dsp:cNvSpPr/>
      </dsp:nvSpPr>
      <dsp:spPr>
        <a:xfrm>
          <a:off x="4338322" y="2257"/>
          <a:ext cx="3805511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000" kern="1200" dirty="0" smtClean="0"/>
            <a:t>SMS</a:t>
          </a:r>
          <a:endParaRPr lang="de-CH" sz="3000" kern="1200" dirty="0"/>
        </a:p>
      </dsp:txBody>
      <dsp:txXfrm>
        <a:off x="4338322" y="2257"/>
        <a:ext cx="3805511" cy="864000"/>
      </dsp:txXfrm>
    </dsp:sp>
    <dsp:sp modelId="{6D541DE4-3A5D-42F6-8F5F-2D8C24F9BF8A}">
      <dsp:nvSpPr>
        <dsp:cNvPr id="0" name=""/>
        <dsp:cNvSpPr/>
      </dsp:nvSpPr>
      <dsp:spPr>
        <a:xfrm>
          <a:off x="4338322" y="866258"/>
          <a:ext cx="3805511" cy="1647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3000" kern="1200" dirty="0" smtClean="0"/>
            <a:t>Avec </a:t>
          </a:r>
          <a:r>
            <a:rPr lang="de-CH" sz="3000" kern="1200" dirty="0" err="1" smtClean="0"/>
            <a:t>un</a:t>
          </a:r>
          <a:r>
            <a:rPr lang="de-CH" sz="3000" kern="1200" dirty="0" smtClean="0"/>
            <a:t> </a:t>
          </a:r>
          <a:r>
            <a:rPr lang="de-CH" sz="3000" kern="1200" dirty="0" err="1" smtClean="0"/>
            <a:t>téléphone</a:t>
          </a:r>
          <a:r>
            <a:rPr lang="de-CH" sz="3000" kern="1200" dirty="0" smtClean="0"/>
            <a:t> mobile normal: </a:t>
          </a:r>
          <a:r>
            <a:rPr lang="de-CH" sz="3000" kern="1200" dirty="0" err="1" smtClean="0"/>
            <a:t>active</a:t>
          </a:r>
          <a:r>
            <a:rPr lang="de-CH" sz="3000" kern="1200" dirty="0" err="1" smtClean="0">
              <a:solidFill>
                <a:schemeClr val="tx1"/>
              </a:solidFill>
            </a:rPr>
            <a:t>z</a:t>
          </a:r>
          <a:r>
            <a:rPr lang="de-CH" sz="3000" kern="1200" dirty="0" smtClean="0">
              <a:solidFill>
                <a:schemeClr val="tx1"/>
              </a:solidFill>
            </a:rPr>
            <a:t> </a:t>
          </a:r>
          <a:r>
            <a:rPr lang="de-CH" sz="3000" kern="1200" dirty="0" smtClean="0"/>
            <a:t>SMS.</a:t>
          </a:r>
          <a:endParaRPr lang="de-CH" sz="3000" kern="1200" dirty="0"/>
        </a:p>
      </dsp:txBody>
      <dsp:txXfrm>
        <a:off x="4338322" y="866258"/>
        <a:ext cx="3805511" cy="1647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859573" y="9431979"/>
            <a:ext cx="1394112" cy="19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Frutiger Next Com" charset="0"/>
              </a:defRPr>
            </a:lvl1pPr>
          </a:lstStyle>
          <a:p>
            <a:pPr>
              <a:defRPr/>
            </a:pPr>
            <a:fld id="{D472C253-8644-4ED0-B9D7-595A538292C1}" type="slidenum">
              <a:rPr lang="fr-FR" altLang="fr-FR"/>
              <a:pPr>
                <a:defRPr/>
              </a:pPr>
              <a:t>‹N°›</a:t>
            </a:fld>
            <a:r>
              <a:rPr lang="fr-CH" altLang="fr-FR">
                <a:solidFill>
                  <a:srgbClr val="000000"/>
                </a:solidFill>
              </a:rPr>
              <a:t>Page </a:t>
            </a:r>
            <a:fld id="{8F90A64E-6DD1-45ED-BDED-73AF51887135}" type="slidenum">
              <a:rPr lang="fr-FR" altLang="fr-FR"/>
              <a:pPr>
                <a:defRPr/>
              </a:pPr>
              <a:t>‹N°›</a:t>
            </a:fld>
            <a:endParaRPr lang="de-CH" altLang="fr-FR"/>
          </a:p>
        </p:txBody>
      </p:sp>
      <p:pic>
        <p:nvPicPr>
          <p:cNvPr id="20483" name="Picture 6" descr="RAI_Logo_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6" y="450136"/>
            <a:ext cx="1101195" cy="20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924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96" cy="49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5" rIns="95571" bIns="47785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CH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78" y="0"/>
            <a:ext cx="2945695" cy="496247"/>
          </a:xfrm>
          <a:prstGeom prst="rect">
            <a:avLst/>
          </a:prstGeom>
        </p:spPr>
        <p:txBody>
          <a:bodyPr vert="horz" lIns="95571" tIns="47785" rIns="95571" bIns="4778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9952A6-7369-4B62-A70F-42871D3A4A99}" type="datetimeFigureOut">
              <a:rPr lang="de-CH"/>
              <a:pPr>
                <a:defRPr/>
              </a:pPr>
              <a:t>04.11.2019</a:t>
            </a:fld>
            <a:endParaRPr lang="de-C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5" rIns="95571" bIns="47785" rtlCol="0" anchor="ctr"/>
          <a:lstStyle/>
          <a:p>
            <a:pPr lvl="0"/>
            <a:endParaRPr lang="de-CH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38" y="4715441"/>
            <a:ext cx="5438800" cy="4468415"/>
          </a:xfrm>
          <a:prstGeom prst="rect">
            <a:avLst/>
          </a:prstGeom>
        </p:spPr>
        <p:txBody>
          <a:bodyPr vert="horz" lIns="95571" tIns="47785" rIns="95571" bIns="47785" rtlCol="0">
            <a:normAutofit/>
          </a:bodyPr>
          <a:lstStyle/>
          <a:p>
            <a:pPr lvl="0"/>
            <a:r>
              <a:rPr lang="de-CH" noProof="0" dirty="0" smtClean="0"/>
              <a:t>Click </a:t>
            </a:r>
            <a:r>
              <a:rPr lang="de-CH" noProof="0" dirty="0" err="1" smtClean="0"/>
              <a:t>to</a:t>
            </a:r>
            <a:r>
              <a:rPr lang="de-CH" noProof="0" dirty="0" smtClean="0"/>
              <a:t> </a:t>
            </a:r>
            <a:r>
              <a:rPr lang="de-CH" noProof="0" dirty="0" err="1" smtClean="0"/>
              <a:t>edit</a:t>
            </a:r>
            <a:r>
              <a:rPr lang="de-CH" noProof="0" dirty="0" smtClean="0"/>
              <a:t> Master </a:t>
            </a:r>
            <a:r>
              <a:rPr lang="de-CH" noProof="0" dirty="0" err="1" smtClean="0"/>
              <a:t>text</a:t>
            </a:r>
            <a:r>
              <a:rPr lang="de-CH" noProof="0" dirty="0" smtClean="0"/>
              <a:t> </a:t>
            </a:r>
            <a:r>
              <a:rPr lang="de-CH" noProof="0" dirty="0" err="1" smtClean="0"/>
              <a:t>styles</a:t>
            </a:r>
            <a:endParaRPr lang="de-CH" noProof="0" dirty="0" smtClean="0"/>
          </a:p>
          <a:p>
            <a:pPr lvl="1"/>
            <a:r>
              <a:rPr lang="de-CH" noProof="0" dirty="0" smtClean="0"/>
              <a:t>Second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2"/>
            <a:r>
              <a:rPr lang="de-CH" noProof="0" dirty="0" smtClean="0"/>
              <a:t>Third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3"/>
            <a:r>
              <a:rPr lang="de-CH" noProof="0" dirty="0" err="1" smtClean="0"/>
              <a:t>Fourth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 smtClean="0"/>
          </a:p>
          <a:p>
            <a:pPr lvl="4"/>
            <a:r>
              <a:rPr lang="de-CH" noProof="0" dirty="0" err="1" smtClean="0"/>
              <a:t>Fifth</a:t>
            </a:r>
            <a:r>
              <a:rPr lang="de-CH" noProof="0" dirty="0" smtClean="0"/>
              <a:t> </a:t>
            </a:r>
            <a:r>
              <a:rPr lang="de-CH" noProof="0" dirty="0" err="1" smtClean="0"/>
              <a:t>level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82"/>
            <a:ext cx="2945696" cy="496247"/>
          </a:xfrm>
          <a:prstGeom prst="rect">
            <a:avLst/>
          </a:prstGeom>
        </p:spPr>
        <p:txBody>
          <a:bodyPr vert="horz" lIns="95571" tIns="47785" rIns="95571" bIns="4778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de-CH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979" y="9431978"/>
            <a:ext cx="2945696" cy="496247"/>
          </a:xfrm>
          <a:prstGeom prst="rect">
            <a:avLst/>
          </a:prstGeom>
        </p:spPr>
        <p:txBody>
          <a:bodyPr vert="horz" wrap="square" lIns="95571" tIns="47785" rIns="95571" bIns="477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noProof="1" smtClean="0">
                <a:latin typeface="Frutiger Next Com" charset="0"/>
              </a:defRPr>
            </a:lvl1pPr>
          </a:lstStyle>
          <a:p>
            <a:pPr>
              <a:defRPr/>
            </a:pPr>
            <a:fld id="{D0EE544C-537D-45DE-BFB8-421A69C03557}" type="slidenum">
              <a:rPr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9354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fr-FR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8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514419" indent="-197853">
              <a:spcBef>
                <a:spcPct val="30000"/>
              </a:spcBef>
              <a:defRPr sz="800"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791413" indent="-158283">
              <a:spcBef>
                <a:spcPct val="30000"/>
              </a:spcBef>
              <a:defRPr sz="8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107978" indent="-158283">
              <a:spcBef>
                <a:spcPct val="30000"/>
              </a:spcBef>
              <a:defRPr sz="8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1424544" indent="-158283">
              <a:spcBef>
                <a:spcPct val="30000"/>
              </a:spcBef>
              <a:defRPr sz="8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1741109" indent="-158283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057674" indent="-158283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2374240" indent="-158283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2690805" indent="-158283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AD004A7-A077-4E90-B604-C505B993AAAB}" type="slidenum">
              <a:rPr altLang="fr-FR" sz="1200"/>
              <a:pPr>
                <a:spcBef>
                  <a:spcPct val="0"/>
                </a:spcBef>
              </a:pPr>
              <a:t>1</a:t>
            </a:fld>
            <a:endParaRPr lang="de-CH" altLang="fr-FR" sz="1200"/>
          </a:p>
        </p:txBody>
      </p:sp>
    </p:spTree>
    <p:extLst>
      <p:ext uri="{BB962C8B-B14F-4D97-AF65-F5344CB8AC3E}">
        <p14:creationId xmlns:p14="http://schemas.microsoft.com/office/powerpoint/2010/main" val="1900384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H" altLang="fr-FR" smtClean="0">
                <a:solidFill>
                  <a:srgbClr val="000000"/>
                </a:solidFill>
              </a:rPr>
              <a:t>Quels sont les dangers auxquels nous sommes confrontés et de quoi pouvons et devons-nous nous protéger?</a:t>
            </a:r>
            <a:r>
              <a:rPr lang="de-CH" altLang="fr-FR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8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514419" indent="-197853">
              <a:spcBef>
                <a:spcPct val="30000"/>
              </a:spcBef>
              <a:defRPr sz="800"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791413" indent="-158283">
              <a:spcBef>
                <a:spcPct val="30000"/>
              </a:spcBef>
              <a:defRPr sz="8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107978" indent="-158283">
              <a:spcBef>
                <a:spcPct val="30000"/>
              </a:spcBef>
              <a:defRPr sz="8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1424544" indent="-158283">
              <a:spcBef>
                <a:spcPct val="30000"/>
              </a:spcBef>
              <a:defRPr sz="8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1741109" indent="-158283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057674" indent="-158283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2374240" indent="-158283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2690805" indent="-158283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5807077-B5C2-40ED-8016-3896F1F97409}" type="slidenum">
              <a:rPr altLang="fr-FR" sz="1200"/>
              <a:pPr>
                <a:spcBef>
                  <a:spcPct val="0"/>
                </a:spcBef>
              </a:pPr>
              <a:t>10</a:t>
            </a:fld>
            <a:endParaRPr lang="de-CH" altLang="fr-FR" sz="1200"/>
          </a:p>
        </p:txBody>
      </p:sp>
    </p:spTree>
    <p:extLst>
      <p:ext uri="{BB962C8B-B14F-4D97-AF65-F5344CB8AC3E}">
        <p14:creationId xmlns:p14="http://schemas.microsoft.com/office/powerpoint/2010/main" val="1614419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521763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700630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528143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9038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307818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94983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59043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18325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7295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624105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053853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768142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92132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41051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49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CH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2757840" y="3545096"/>
            <a:ext cx="6062632" cy="360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rutiger Next Com" panose="020B0503040204020203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2757839" y="4928400"/>
            <a:ext cx="6065074" cy="7210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 baseline="0">
                <a:solidFill>
                  <a:schemeClr val="bg1"/>
                </a:solidFill>
                <a:latin typeface="Frutiger Next Com" panose="020B0503040204020203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757840" y="3916888"/>
            <a:ext cx="6060548" cy="9901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rutiger Next Com" panose="020B0503040204020203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988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89700"/>
            <a:ext cx="11334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4716463" y="1634067"/>
            <a:ext cx="4067614" cy="4046414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CH" noProof="0" dirty="0"/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360000" y="339080"/>
            <a:ext cx="8388584" cy="8576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200"/>
              </a:lnSpc>
              <a:defRPr sz="3000">
                <a:latin typeface="Frutiger Next Com" panose="020B0503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9" name="Textplatzhalter 1"/>
          <p:cNvSpPr>
            <a:spLocks noGrp="1"/>
          </p:cNvSpPr>
          <p:nvPr>
            <p:ph idx="1"/>
          </p:nvPr>
        </p:nvSpPr>
        <p:spPr>
          <a:xfrm>
            <a:off x="370085" y="1557807"/>
            <a:ext cx="4201916" cy="4525963"/>
          </a:xfrm>
          <a:prstGeom prst="rect">
            <a:avLst/>
          </a:prstGeom>
        </p:spPr>
        <p:txBody>
          <a:bodyPr rtlCol="0">
            <a:noAutofit/>
          </a:bodyPr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de-CH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60363" y="6559550"/>
            <a:ext cx="287337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hangingPunct="0">
              <a:defRPr sz="700" noProof="1" smtClean="0">
                <a:latin typeface="Frutiger Next Com" charset="0"/>
              </a:defRPr>
            </a:lvl1pPr>
          </a:lstStyle>
          <a:p>
            <a:pPr>
              <a:defRPr/>
            </a:pPr>
            <a:fld id="{C0E177DB-B677-4B0E-B785-15D257D10BE8}" type="slidenum">
              <a:rPr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7"/>
          </p:nvPr>
        </p:nvSpPr>
        <p:spPr>
          <a:xfrm>
            <a:off x="779463" y="6567488"/>
            <a:ext cx="504825" cy="1079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CH" sz="700" kern="1200">
                <a:solidFill>
                  <a:schemeClr val="tx1"/>
                </a:solidFill>
                <a:latin typeface="Frutiger Next Com" panose="020B05030402040202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smtClean="0"/>
              <a:t>27.11.2014</a:t>
            </a:r>
            <a:endParaRPr lang="de-DE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8"/>
          </p:nvPr>
        </p:nvSpPr>
        <p:spPr>
          <a:xfrm>
            <a:off x="1527175" y="6567488"/>
            <a:ext cx="3611563" cy="107950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 noProof="1">
                <a:solidFill>
                  <a:schemeClr val="tx1"/>
                </a:solidFill>
                <a:latin typeface="Frutiger Next Com" panose="020B05030402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CH" smtClean="0"/>
              <a:t>Raiffeisen Suisse | l'e-banking Raiffeisen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240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Proz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2"/>
          <p:cNvCxnSpPr/>
          <p:nvPr userDrawn="1"/>
        </p:nvCxnSpPr>
        <p:spPr>
          <a:xfrm>
            <a:off x="4706938" y="1628775"/>
            <a:ext cx="37433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21"/>
          <p:cNvCxnSpPr/>
          <p:nvPr userDrawn="1"/>
        </p:nvCxnSpPr>
        <p:spPr>
          <a:xfrm>
            <a:off x="4706938" y="3602038"/>
            <a:ext cx="37433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89700"/>
            <a:ext cx="11334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716016" y="1768544"/>
            <a:ext cx="3727593" cy="796360"/>
          </a:xfrm>
          <a:prstGeom prst="rect">
            <a:avLst/>
          </a:prstGeom>
        </p:spPr>
        <p:txBody>
          <a:bodyPr spcCol="288000"/>
          <a:lstStyle>
            <a:lvl1pPr marL="0" indent="0" algn="ctr">
              <a:lnSpc>
                <a:spcPts val="6800"/>
              </a:lnSpc>
              <a:spcBef>
                <a:spcPts val="0"/>
              </a:spcBef>
              <a:buFont typeface="Frutiger Next Com" pitchFamily="34" charset="0"/>
              <a:buNone/>
              <a:defRPr sz="6000">
                <a:latin typeface="Frutiger Next Com" panose="020B0503040204020203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716016" y="2647901"/>
            <a:ext cx="3727593" cy="864096"/>
          </a:xfrm>
          <a:prstGeom prst="rect">
            <a:avLst/>
          </a:prstGeom>
        </p:spPr>
        <p:txBody>
          <a:bodyPr spcCol="288000"/>
          <a:lstStyle>
            <a:lvl1pPr marL="0" indent="0" algn="ctr">
              <a:lnSpc>
                <a:spcPts val="2700"/>
              </a:lnSpc>
              <a:spcBef>
                <a:spcPts val="0"/>
              </a:spcBef>
              <a:buFont typeface="Frutiger Next Com" pitchFamily="34" charset="0"/>
              <a:buNone/>
              <a:defRPr sz="2000">
                <a:latin typeface="Frutiger Next Com" panose="020B0503040204020203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</p:txBody>
      </p:sp>
      <p:sp>
        <p:nvSpPr>
          <p:cNvPr id="20" name="Title 8"/>
          <p:cNvSpPr>
            <a:spLocks noGrp="1"/>
          </p:cNvSpPr>
          <p:nvPr>
            <p:ph type="title"/>
          </p:nvPr>
        </p:nvSpPr>
        <p:spPr>
          <a:xfrm>
            <a:off x="360000" y="339080"/>
            <a:ext cx="8388584" cy="8576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200"/>
              </a:lnSpc>
              <a:defRPr sz="3000">
                <a:latin typeface="Frutiger Next Com" panose="020B0503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80472" y="1553138"/>
            <a:ext cx="4051133" cy="45720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Frutiger Next Com" pitchFamily="34" charset="0"/>
              <a:buNone/>
              <a:defRPr sz="2000">
                <a:latin typeface="Frutiger Next Com" panose="020B0503040204020203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CH" noProof="0" dirty="0" smtClean="0"/>
              <a:t>Textmasterformat bearbeiten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360363" y="6559550"/>
            <a:ext cx="287337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hangingPunct="0">
              <a:defRPr sz="700" noProof="1" smtClean="0">
                <a:latin typeface="Frutiger Next Com" charset="0"/>
              </a:defRPr>
            </a:lvl1pPr>
          </a:lstStyle>
          <a:p>
            <a:pPr>
              <a:defRPr/>
            </a:pPr>
            <a:fld id="{5EF448E7-AFC7-4090-9BB9-60AB187CB97C}" type="slidenum">
              <a:rPr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0"/>
          </p:nvPr>
        </p:nvSpPr>
        <p:spPr>
          <a:xfrm>
            <a:off x="779463" y="6567488"/>
            <a:ext cx="504825" cy="1079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CH" sz="700" kern="1200">
                <a:solidFill>
                  <a:schemeClr val="tx1"/>
                </a:solidFill>
                <a:latin typeface="Frutiger Next Com" panose="020B05030402040202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smtClean="0"/>
              <a:t>27.11.2014</a:t>
            </a:r>
            <a:endParaRPr lang="de-DE"/>
          </a:p>
        </p:txBody>
      </p:sp>
      <p:sp>
        <p:nvSpPr>
          <p:cNvPr id="12" name="Footer Placeholder 17"/>
          <p:cNvSpPr>
            <a:spLocks noGrp="1"/>
          </p:cNvSpPr>
          <p:nvPr>
            <p:ph type="ftr" sz="quarter" idx="21"/>
          </p:nvPr>
        </p:nvSpPr>
        <p:spPr>
          <a:xfrm>
            <a:off x="1527175" y="6567488"/>
            <a:ext cx="3611563" cy="107950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 noProof="1">
                <a:solidFill>
                  <a:schemeClr val="tx1"/>
                </a:solidFill>
                <a:latin typeface="Frutiger Next Com" panose="020B05030402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CH" smtClean="0"/>
              <a:t>Raiffeisen Suisse | l'e-banking Raiffeisen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5500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und Proz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13"/>
          <p:cNvCxnSpPr/>
          <p:nvPr userDrawn="1"/>
        </p:nvCxnSpPr>
        <p:spPr>
          <a:xfrm>
            <a:off x="4706938" y="1628775"/>
            <a:ext cx="37433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5"/>
          <p:cNvCxnSpPr/>
          <p:nvPr userDrawn="1"/>
        </p:nvCxnSpPr>
        <p:spPr>
          <a:xfrm>
            <a:off x="4706938" y="3602038"/>
            <a:ext cx="37433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89700"/>
            <a:ext cx="11334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716016" y="1768544"/>
            <a:ext cx="3727593" cy="796360"/>
          </a:xfrm>
          <a:prstGeom prst="rect">
            <a:avLst/>
          </a:prstGeom>
        </p:spPr>
        <p:txBody>
          <a:bodyPr spcCol="288000"/>
          <a:lstStyle>
            <a:lvl1pPr marL="0" indent="0" algn="ctr">
              <a:lnSpc>
                <a:spcPts val="6800"/>
              </a:lnSpc>
              <a:spcBef>
                <a:spcPts val="0"/>
              </a:spcBef>
              <a:buFont typeface="Frutiger Next Com" pitchFamily="34" charset="0"/>
              <a:buNone/>
              <a:defRPr sz="6000">
                <a:latin typeface="Frutiger Next Com" panose="020B0503040204020203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716016" y="2647901"/>
            <a:ext cx="3727593" cy="864096"/>
          </a:xfrm>
          <a:prstGeom prst="rect">
            <a:avLst/>
          </a:prstGeom>
        </p:spPr>
        <p:txBody>
          <a:bodyPr spcCol="288000"/>
          <a:lstStyle>
            <a:lvl1pPr marL="0" indent="0" algn="ctr">
              <a:lnSpc>
                <a:spcPts val="2700"/>
              </a:lnSpc>
              <a:spcBef>
                <a:spcPts val="0"/>
              </a:spcBef>
              <a:buFont typeface="Frutiger Next Com" pitchFamily="34" charset="0"/>
              <a:buNone/>
              <a:defRPr sz="2000">
                <a:latin typeface="Frutiger Next Com" panose="020B0503040204020203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</p:txBody>
      </p:sp>
      <p:sp>
        <p:nvSpPr>
          <p:cNvPr id="20" name="Title 8"/>
          <p:cNvSpPr>
            <a:spLocks noGrp="1"/>
          </p:cNvSpPr>
          <p:nvPr>
            <p:ph type="title"/>
          </p:nvPr>
        </p:nvSpPr>
        <p:spPr>
          <a:xfrm>
            <a:off x="360000" y="339080"/>
            <a:ext cx="8388584" cy="8576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200"/>
              </a:lnSpc>
              <a:defRPr sz="3000">
                <a:latin typeface="Frutiger Next Com" panose="020B0503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19" name="Textplatzhalter 1"/>
          <p:cNvSpPr>
            <a:spLocks noGrp="1"/>
          </p:cNvSpPr>
          <p:nvPr>
            <p:ph idx="1"/>
          </p:nvPr>
        </p:nvSpPr>
        <p:spPr>
          <a:xfrm>
            <a:off x="370085" y="1557807"/>
            <a:ext cx="4201916" cy="45259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de-CH" noProof="0" dirty="0" smtClean="0"/>
              <a:t>Textmasterformat bearbeiten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  <a:endParaRPr lang="de-CH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360363" y="6559550"/>
            <a:ext cx="287337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hangingPunct="0">
              <a:defRPr sz="700" noProof="1" smtClean="0">
                <a:latin typeface="Frutiger Next Com" charset="0"/>
              </a:defRPr>
            </a:lvl1pPr>
          </a:lstStyle>
          <a:p>
            <a:pPr>
              <a:defRPr/>
            </a:pPr>
            <a:fld id="{91F0FA07-CFF7-4B20-BDB9-39D84C834BCA}" type="slidenum">
              <a:rPr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0"/>
          </p:nvPr>
        </p:nvSpPr>
        <p:spPr>
          <a:xfrm>
            <a:off x="779463" y="6567488"/>
            <a:ext cx="504825" cy="1079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CH" sz="700" kern="1200">
                <a:solidFill>
                  <a:schemeClr val="tx1"/>
                </a:solidFill>
                <a:latin typeface="Frutiger Next Com" panose="020B05030402040202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smtClean="0"/>
              <a:t>27.11.2014</a:t>
            </a:r>
            <a:endParaRPr lang="de-DE"/>
          </a:p>
        </p:txBody>
      </p:sp>
      <p:sp>
        <p:nvSpPr>
          <p:cNvPr id="12" name="Footer Placeholder 17"/>
          <p:cNvSpPr>
            <a:spLocks noGrp="1"/>
          </p:cNvSpPr>
          <p:nvPr>
            <p:ph type="ftr" sz="quarter" idx="21"/>
          </p:nvPr>
        </p:nvSpPr>
        <p:spPr>
          <a:xfrm>
            <a:off x="1527175" y="6567488"/>
            <a:ext cx="3611563" cy="107950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 noProof="1">
                <a:solidFill>
                  <a:schemeClr val="tx1"/>
                </a:solidFill>
                <a:latin typeface="Frutiger Next Com" panose="020B05030402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CH" smtClean="0"/>
              <a:t>Raiffeisen Suisse | l'e-banking Raiffeisen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661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79388" y="179388"/>
            <a:ext cx="8785225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dirty="0"/>
          </a:p>
        </p:txBody>
      </p:sp>
      <p:cxnSp>
        <p:nvCxnSpPr>
          <p:cNvPr id="4" name="Gerade Verbindung 11"/>
          <p:cNvCxnSpPr/>
          <p:nvPr userDrawn="1"/>
        </p:nvCxnSpPr>
        <p:spPr>
          <a:xfrm>
            <a:off x="360363" y="2409825"/>
            <a:ext cx="8423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2"/>
          <p:cNvCxnSpPr/>
          <p:nvPr userDrawn="1"/>
        </p:nvCxnSpPr>
        <p:spPr>
          <a:xfrm>
            <a:off x="360363" y="4449763"/>
            <a:ext cx="8423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60000" y="2716278"/>
            <a:ext cx="8424000" cy="1648826"/>
          </a:xfrm>
          <a:prstGeom prst="rect">
            <a:avLst/>
          </a:prstGeom>
        </p:spPr>
        <p:txBody>
          <a:bodyPr lIns="0" tIns="0" rIns="0" bIns="0" numCol="1" spcCol="288000"/>
          <a:lstStyle>
            <a:lvl1pPr marL="0" indent="0" algn="ctr">
              <a:lnSpc>
                <a:spcPts val="5500"/>
              </a:lnSpc>
              <a:spcBef>
                <a:spcPts val="0"/>
              </a:spcBef>
              <a:buFont typeface="Frutiger Next Com" pitchFamily="34" charset="0"/>
              <a:buNone/>
              <a:defRPr sz="5000">
                <a:solidFill>
                  <a:schemeClr val="bg1"/>
                </a:solidFill>
                <a:latin typeface="Frutiger Next Com" panose="020B0503040204020203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de-CH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93122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89700"/>
            <a:ext cx="11334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11"/>
          <p:cNvCxnSpPr/>
          <p:nvPr userDrawn="1"/>
        </p:nvCxnSpPr>
        <p:spPr>
          <a:xfrm>
            <a:off x="360363" y="2409825"/>
            <a:ext cx="8423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2"/>
          <p:cNvCxnSpPr/>
          <p:nvPr userDrawn="1"/>
        </p:nvCxnSpPr>
        <p:spPr>
          <a:xfrm>
            <a:off x="360363" y="4449763"/>
            <a:ext cx="8423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60000" y="2716278"/>
            <a:ext cx="8424000" cy="1648826"/>
          </a:xfrm>
          <a:prstGeom prst="rect">
            <a:avLst/>
          </a:prstGeom>
        </p:spPr>
        <p:txBody>
          <a:bodyPr lIns="0" tIns="0" rIns="0" bIns="0" numCol="1" spcCol="288000"/>
          <a:lstStyle>
            <a:lvl1pPr marL="0" indent="0" algn="ctr">
              <a:lnSpc>
                <a:spcPts val="5500"/>
              </a:lnSpc>
              <a:spcBef>
                <a:spcPts val="0"/>
              </a:spcBef>
              <a:buFont typeface="Frutiger Next Com" pitchFamily="34" charset="0"/>
              <a:buNone/>
              <a:defRPr sz="5000">
                <a:latin typeface="Frutiger Next Com" panose="020B0503040204020203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de-CH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60363" y="6559550"/>
            <a:ext cx="287337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hangingPunct="0">
              <a:defRPr sz="700" noProof="1" smtClean="0">
                <a:latin typeface="Frutiger Next Com" charset="0"/>
              </a:defRPr>
            </a:lvl1pPr>
          </a:lstStyle>
          <a:p>
            <a:pPr>
              <a:defRPr/>
            </a:pPr>
            <a:fld id="{B0022A6A-7AC1-40EA-B4DC-18420744D07A}" type="slidenum">
              <a:rPr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7"/>
          </p:nvPr>
        </p:nvSpPr>
        <p:spPr>
          <a:xfrm>
            <a:off x="779463" y="6567488"/>
            <a:ext cx="504825" cy="1079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CH" sz="700" kern="1200">
                <a:solidFill>
                  <a:schemeClr val="tx1"/>
                </a:solidFill>
                <a:latin typeface="Frutiger Next Com" panose="020B05030402040202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smtClean="0"/>
              <a:t>27.11.2014</a:t>
            </a:r>
            <a:endParaRPr lang="de-DE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8"/>
          </p:nvPr>
        </p:nvSpPr>
        <p:spPr>
          <a:xfrm>
            <a:off x="1527175" y="6567488"/>
            <a:ext cx="3611563" cy="107950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 noProof="1">
                <a:solidFill>
                  <a:schemeClr val="tx1"/>
                </a:solidFill>
                <a:latin typeface="Frutiger Next Com" panose="020B05030402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CH" smtClean="0"/>
              <a:t>Raiffeisen Suisse | l'e-banking Raiffeisen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0638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89700"/>
            <a:ext cx="11334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11"/>
          <p:cNvCxnSpPr/>
          <p:nvPr userDrawn="1"/>
        </p:nvCxnSpPr>
        <p:spPr>
          <a:xfrm>
            <a:off x="360363" y="2409825"/>
            <a:ext cx="84232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2"/>
          <p:cNvCxnSpPr/>
          <p:nvPr userDrawn="1"/>
        </p:nvCxnSpPr>
        <p:spPr>
          <a:xfrm>
            <a:off x="360363" y="4449763"/>
            <a:ext cx="84232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60000" y="2716278"/>
            <a:ext cx="8424000" cy="1648826"/>
          </a:xfrm>
          <a:prstGeom prst="rect">
            <a:avLst/>
          </a:prstGeom>
        </p:spPr>
        <p:txBody>
          <a:bodyPr lIns="0" tIns="0" rIns="0" bIns="0" numCol="1" spcCol="288000"/>
          <a:lstStyle>
            <a:lvl1pPr marL="0" indent="0" algn="ctr">
              <a:lnSpc>
                <a:spcPts val="5500"/>
              </a:lnSpc>
              <a:spcBef>
                <a:spcPts val="0"/>
              </a:spcBef>
              <a:buFont typeface="Frutiger Next Com" pitchFamily="34" charset="0"/>
              <a:buNone/>
              <a:defRPr sz="5000">
                <a:solidFill>
                  <a:schemeClr val="accent1"/>
                </a:solidFill>
                <a:latin typeface="Frutiger Next Com" panose="020B0503040204020203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de-CH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60363" y="6559550"/>
            <a:ext cx="287337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hangingPunct="0">
              <a:defRPr sz="700" noProof="1" smtClean="0">
                <a:latin typeface="Frutiger Next Com" charset="0"/>
              </a:defRPr>
            </a:lvl1pPr>
          </a:lstStyle>
          <a:p>
            <a:pPr>
              <a:defRPr/>
            </a:pPr>
            <a:fld id="{3EEED769-A4A7-48E2-B07E-E1840EE0C572}" type="slidenum">
              <a:rPr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7"/>
          </p:nvPr>
        </p:nvSpPr>
        <p:spPr>
          <a:xfrm>
            <a:off x="779463" y="6567488"/>
            <a:ext cx="504825" cy="1079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CH" sz="700" kern="1200">
                <a:solidFill>
                  <a:schemeClr val="tx1"/>
                </a:solidFill>
                <a:latin typeface="Frutiger Next Com" panose="020B05030402040202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smtClean="0"/>
              <a:t>27.11.2014</a:t>
            </a:r>
            <a:endParaRPr lang="de-DE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8"/>
          </p:nvPr>
        </p:nvSpPr>
        <p:spPr>
          <a:xfrm>
            <a:off x="1527175" y="6567488"/>
            <a:ext cx="3611563" cy="107950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 noProof="1">
                <a:solidFill>
                  <a:schemeClr val="tx1"/>
                </a:solidFill>
                <a:latin typeface="Frutiger Next Com" panose="020B05030402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CH" smtClean="0"/>
              <a:t>Raiffeisen Suisse | l'e-banking Raiffeisen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844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79388" y="179388"/>
            <a:ext cx="8785225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dirty="0"/>
          </a:p>
        </p:txBody>
      </p:sp>
      <p:cxnSp>
        <p:nvCxnSpPr>
          <p:cNvPr id="4" name="Gerade Verbindung 11"/>
          <p:cNvCxnSpPr/>
          <p:nvPr userDrawn="1"/>
        </p:nvCxnSpPr>
        <p:spPr>
          <a:xfrm>
            <a:off x="360363" y="2409825"/>
            <a:ext cx="8423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2"/>
          <p:cNvCxnSpPr/>
          <p:nvPr userDrawn="1"/>
        </p:nvCxnSpPr>
        <p:spPr>
          <a:xfrm>
            <a:off x="360363" y="4449763"/>
            <a:ext cx="8423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60000" y="2716278"/>
            <a:ext cx="8424000" cy="1648826"/>
          </a:xfrm>
          <a:prstGeom prst="rect">
            <a:avLst/>
          </a:prstGeom>
        </p:spPr>
        <p:txBody>
          <a:bodyPr lIns="0" tIns="0" rIns="0" bIns="0" numCol="1" spcCol="288000"/>
          <a:lstStyle>
            <a:lvl1pPr marL="0" indent="0" algn="ctr">
              <a:lnSpc>
                <a:spcPts val="5500"/>
              </a:lnSpc>
              <a:spcBef>
                <a:spcPts val="0"/>
              </a:spcBef>
              <a:buFont typeface="Frutiger Next Com" pitchFamily="34" charset="0"/>
              <a:buNone/>
              <a:defRPr sz="5000">
                <a:solidFill>
                  <a:schemeClr val="bg1"/>
                </a:solidFill>
                <a:latin typeface="Frutiger Next Com" panose="020B0503040204020203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de-CH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7146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6"/>
          </p:nvPr>
        </p:nvSpPr>
        <p:spPr>
          <a:xfrm>
            <a:off x="180000" y="180000"/>
            <a:ext cx="8784000" cy="64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Frutiger Next Com" panose="020B0503040204020203" pitchFamily="34" charset="0"/>
              </a:defRPr>
            </a:lvl1pPr>
          </a:lstStyle>
          <a:p>
            <a:pPr lvl="0"/>
            <a:endParaRPr lang="de-CH" noProof="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60000" y="2716278"/>
            <a:ext cx="8424000" cy="1648826"/>
          </a:xfrm>
          <a:prstGeom prst="rect">
            <a:avLst/>
          </a:prstGeom>
        </p:spPr>
        <p:txBody>
          <a:bodyPr lIns="0" tIns="0" rIns="0" bIns="0" numCol="1" spcCol="288000"/>
          <a:lstStyle>
            <a:lvl1pPr marL="0" indent="0" algn="ctr">
              <a:lnSpc>
                <a:spcPts val="5500"/>
              </a:lnSpc>
              <a:spcBef>
                <a:spcPts val="0"/>
              </a:spcBef>
              <a:buFont typeface="Frutiger Next Com" pitchFamily="34" charset="0"/>
              <a:buNone/>
              <a:defRPr sz="5000">
                <a:solidFill>
                  <a:schemeClr val="bg1"/>
                </a:solidFill>
                <a:latin typeface="Frutiger Next Com" panose="020B0503040204020203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de-CH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15786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Prozen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0"/>
          <p:cNvCxnSpPr/>
          <p:nvPr userDrawn="1"/>
        </p:nvCxnSpPr>
        <p:spPr>
          <a:xfrm>
            <a:off x="3930650" y="3933825"/>
            <a:ext cx="412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1"/>
          <p:cNvCxnSpPr/>
          <p:nvPr userDrawn="1"/>
        </p:nvCxnSpPr>
        <p:spPr>
          <a:xfrm>
            <a:off x="3930650" y="5516563"/>
            <a:ext cx="412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ildplatzhalter 3"/>
          <p:cNvSpPr>
            <a:spLocks noGrp="1"/>
          </p:cNvSpPr>
          <p:nvPr>
            <p:ph type="pic" sz="quarter" idx="16"/>
          </p:nvPr>
        </p:nvSpPr>
        <p:spPr>
          <a:xfrm>
            <a:off x="180000" y="180000"/>
            <a:ext cx="8784000" cy="64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Frutiger Next Com" panose="020B0503040204020203" pitchFamily="34" charset="0"/>
              </a:defRPr>
            </a:lvl1pPr>
          </a:lstStyle>
          <a:p>
            <a:pPr lvl="0"/>
            <a:endParaRPr lang="de-CH" noProof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923928" y="4293096"/>
            <a:ext cx="4104456" cy="1080120"/>
          </a:xfrm>
          <a:prstGeom prst="rect">
            <a:avLst/>
          </a:prstGeom>
        </p:spPr>
        <p:txBody>
          <a:bodyPr lIns="0" tIns="0" rIns="0" bIns="0" numCol="1" spcCol="288000"/>
          <a:lstStyle>
            <a:lvl1pPr marL="0" indent="0" algn="ctr">
              <a:lnSpc>
                <a:spcPts val="3600"/>
              </a:lnSpc>
              <a:spcBef>
                <a:spcPts val="0"/>
              </a:spcBef>
              <a:buFont typeface="Frutiger Next Com" pitchFamily="34" charset="0"/>
              <a:buNone/>
              <a:defRPr sz="3200">
                <a:solidFill>
                  <a:schemeClr val="bg1"/>
                </a:solidFill>
                <a:latin typeface="Frutiger Next Com" panose="020B0503040204020203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de-CH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87591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und Prozen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4572000" y="179388"/>
            <a:ext cx="4392613" cy="32400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dirty="0"/>
          </a:p>
        </p:txBody>
      </p:sp>
      <p:cxnSp>
        <p:nvCxnSpPr>
          <p:cNvPr id="8" name="Gerade Verbindung 15"/>
          <p:cNvCxnSpPr/>
          <p:nvPr userDrawn="1"/>
        </p:nvCxnSpPr>
        <p:spPr>
          <a:xfrm>
            <a:off x="4959350" y="561975"/>
            <a:ext cx="37433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6"/>
          <p:cNvCxnSpPr/>
          <p:nvPr userDrawn="1"/>
        </p:nvCxnSpPr>
        <p:spPr>
          <a:xfrm>
            <a:off x="4959350" y="2787650"/>
            <a:ext cx="37433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ildplatzhalter 3"/>
          <p:cNvSpPr>
            <a:spLocks noGrp="1"/>
          </p:cNvSpPr>
          <p:nvPr>
            <p:ph type="pic" sz="quarter" idx="16"/>
          </p:nvPr>
        </p:nvSpPr>
        <p:spPr>
          <a:xfrm>
            <a:off x="180000" y="180000"/>
            <a:ext cx="4392000" cy="32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Frutiger Next Com" panose="020B0503040204020203" pitchFamily="34" charset="0"/>
              </a:defRPr>
            </a:lvl1pPr>
          </a:lstStyle>
          <a:p>
            <a:pPr lvl="0"/>
            <a:endParaRPr lang="de-CH" noProof="0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9"/>
          </p:nvPr>
        </p:nvSpPr>
        <p:spPr>
          <a:xfrm>
            <a:off x="180000" y="3420000"/>
            <a:ext cx="4392000" cy="32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Frutiger Next Com" panose="020B0503040204020203" pitchFamily="34" charset="0"/>
              </a:defRPr>
            </a:lvl1pPr>
          </a:lstStyle>
          <a:p>
            <a:pPr lvl="0"/>
            <a:endParaRPr lang="de-CH" noProof="0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20"/>
          </p:nvPr>
        </p:nvSpPr>
        <p:spPr>
          <a:xfrm>
            <a:off x="4572000" y="3420000"/>
            <a:ext cx="4392000" cy="32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Frutiger Next Com" panose="020B0503040204020203" pitchFamily="34" charset="0"/>
              </a:defRPr>
            </a:lvl1pPr>
          </a:lstStyle>
          <a:p>
            <a:pPr lvl="0"/>
            <a:endParaRPr lang="de-CH" noProof="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968664" y="701872"/>
            <a:ext cx="3727593" cy="796360"/>
          </a:xfrm>
          <a:prstGeom prst="rect">
            <a:avLst/>
          </a:prstGeom>
        </p:spPr>
        <p:txBody>
          <a:bodyPr lIns="0" tIns="0" rIns="0" bIns="0" numCol="1" spcCol="288000"/>
          <a:lstStyle>
            <a:lvl1pPr marL="0" indent="0" algn="ctr">
              <a:lnSpc>
                <a:spcPts val="6800"/>
              </a:lnSpc>
              <a:spcBef>
                <a:spcPts val="0"/>
              </a:spcBef>
              <a:buFont typeface="Frutiger Next Com" pitchFamily="34" charset="0"/>
              <a:buNone/>
              <a:defRPr sz="6000">
                <a:solidFill>
                  <a:schemeClr val="bg1"/>
                </a:solidFill>
                <a:latin typeface="Frutiger Next Com" panose="020B0503040204020203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968664" y="1581229"/>
            <a:ext cx="3727593" cy="864096"/>
          </a:xfrm>
          <a:prstGeom prst="rect">
            <a:avLst/>
          </a:prstGeom>
        </p:spPr>
        <p:txBody>
          <a:bodyPr lIns="0" tIns="0" rIns="0" bIns="0" numCol="1" spcCol="288000"/>
          <a:lstStyle>
            <a:lvl1pPr marL="0" indent="0" algn="ctr">
              <a:lnSpc>
                <a:spcPts val="2700"/>
              </a:lnSpc>
              <a:spcBef>
                <a:spcPts val="0"/>
              </a:spcBef>
              <a:buFont typeface="Frutiger Next Com" pitchFamily="34" charset="0"/>
              <a:buNone/>
              <a:defRPr sz="2000">
                <a:solidFill>
                  <a:schemeClr val="bg1"/>
                </a:solidFill>
                <a:latin typeface="Frutiger Next Com" panose="020B0503040204020203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306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9"/>
          <p:cNvSpPr/>
          <p:nvPr userDrawn="1"/>
        </p:nvSpPr>
        <p:spPr>
          <a:xfrm>
            <a:off x="2533650" y="2303463"/>
            <a:ext cx="6610350" cy="3470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2946510" y="2624937"/>
            <a:ext cx="5948015" cy="360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rutiger Next Com" panose="020B0503040204020203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2946509" y="4092570"/>
            <a:ext cx="5950410" cy="7765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 baseline="0">
                <a:solidFill>
                  <a:schemeClr val="bg1"/>
                </a:solidFill>
                <a:latin typeface="Frutiger Next Com" panose="020B0503040204020203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46510" y="2996729"/>
            <a:ext cx="5945970" cy="9901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rutiger Next Com" panose="020B0503040204020203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134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89700"/>
            <a:ext cx="11334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61961" y="1543144"/>
            <a:ext cx="8421472" cy="4550152"/>
          </a:xfrm>
        </p:spPr>
        <p:txBody>
          <a:bodyPr/>
          <a:lstStyle>
            <a:lvl1pPr marL="0" indent="450850">
              <a:lnSpc>
                <a:spcPts val="2800"/>
              </a:lnSpc>
              <a:buClr>
                <a:schemeClr val="tx1"/>
              </a:buClr>
              <a:buFont typeface="+mj-lt"/>
              <a:buAutoNum type="arabicPeriod"/>
              <a:defRPr/>
            </a:lvl1pPr>
            <a:lvl2pPr marL="0" indent="450850">
              <a:lnSpc>
                <a:spcPts val="2200"/>
              </a:lnSpc>
              <a:buFont typeface="+mj-lt"/>
              <a:buNone/>
              <a:defRPr sz="1600"/>
            </a:lvl2pPr>
            <a:lvl3pPr marL="881063" indent="-342900">
              <a:buFont typeface="+mj-lt"/>
              <a:buAutoNum type="arabicPeriod"/>
              <a:defRPr/>
            </a:lvl3pPr>
            <a:lvl4pPr marL="1162050" indent="-342900">
              <a:buFont typeface="+mj-lt"/>
              <a:buAutoNum type="arabicPeriod"/>
              <a:defRPr/>
            </a:lvl4pPr>
            <a:lvl5pPr marL="1076325" indent="0">
              <a:buFont typeface="+mj-lt"/>
              <a:buNone/>
              <a:defRPr/>
            </a:lvl5pPr>
          </a:lstStyle>
          <a:p>
            <a:pPr lvl="0"/>
            <a:r>
              <a:rPr lang="de-CH" noProof="0" dirty="0" smtClean="0"/>
              <a:t>Textmasterformat bearbeiten</a:t>
            </a:r>
          </a:p>
          <a:p>
            <a:pPr lvl="1"/>
            <a:r>
              <a:rPr lang="de-CH" noProof="0" dirty="0" smtClean="0"/>
              <a:t>Zweite Ebene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60363" y="6559550"/>
            <a:ext cx="287337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hangingPunct="0">
              <a:defRPr sz="700" noProof="1" smtClean="0">
                <a:latin typeface="Frutiger Next Com" charset="0"/>
              </a:defRPr>
            </a:lvl1pPr>
          </a:lstStyle>
          <a:p>
            <a:pPr>
              <a:defRPr/>
            </a:pPr>
            <a:fld id="{A097BD87-FED6-4632-80BF-11C78A7DC7F2}" type="slidenum">
              <a:rPr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6"/>
          </p:nvPr>
        </p:nvSpPr>
        <p:spPr>
          <a:xfrm>
            <a:off x="779463" y="6567488"/>
            <a:ext cx="504825" cy="1079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CH" sz="700" kern="1200">
                <a:solidFill>
                  <a:schemeClr val="tx1"/>
                </a:solidFill>
                <a:latin typeface="Frutiger Next Com" panose="020B05030402040202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smtClean="0"/>
              <a:t>27.11.2014</a:t>
            </a:r>
            <a:endParaRPr lang="de-DE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7"/>
          </p:nvPr>
        </p:nvSpPr>
        <p:spPr>
          <a:xfrm>
            <a:off x="1527175" y="6567488"/>
            <a:ext cx="3611563" cy="107950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 noProof="1">
                <a:solidFill>
                  <a:schemeClr val="tx1"/>
                </a:solidFill>
                <a:latin typeface="Frutiger Next Com" panose="020B05030402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CH" smtClean="0"/>
              <a:t>Raiffeisen Suisse | l'e-banking Raiffeisen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24034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7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61961" y="1543144"/>
            <a:ext cx="8421472" cy="4622160"/>
          </a:xfrm>
        </p:spPr>
        <p:txBody>
          <a:bodyPr/>
          <a:lstStyle>
            <a:lvl1pPr marL="0" indent="450850">
              <a:lnSpc>
                <a:spcPts val="2800"/>
              </a:lnSpc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0" indent="450850">
              <a:lnSpc>
                <a:spcPts val="2200"/>
              </a:lnSpc>
              <a:buClr>
                <a:schemeClr val="bg1"/>
              </a:buClr>
              <a:buFont typeface="+mj-lt"/>
              <a:buNone/>
              <a:defRPr sz="1600">
                <a:solidFill>
                  <a:schemeClr val="bg1"/>
                </a:solidFill>
              </a:defRPr>
            </a:lvl2pPr>
            <a:lvl3pPr marL="881063" indent="-342900">
              <a:buFont typeface="+mj-lt"/>
              <a:buAutoNum type="arabicPeriod"/>
              <a:defRPr/>
            </a:lvl3pPr>
            <a:lvl4pPr marL="1162050" indent="-342900">
              <a:buFont typeface="+mj-lt"/>
              <a:buAutoNum type="arabicPeriod"/>
              <a:defRPr/>
            </a:lvl4pPr>
            <a:lvl5pPr marL="1076325" indent="0">
              <a:buFont typeface="+mj-lt"/>
              <a:buNone/>
              <a:defRPr/>
            </a:lvl5pPr>
          </a:lstStyle>
          <a:p>
            <a:pPr lvl="0"/>
            <a:r>
              <a:rPr lang="de-CH" noProof="0" dirty="0" smtClean="0"/>
              <a:t>Textmasterformat bearbeiten</a:t>
            </a:r>
          </a:p>
          <a:p>
            <a:pPr lvl="1"/>
            <a:r>
              <a:rPr lang="de-CH" noProof="0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26845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89700"/>
            <a:ext cx="11334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360000" y="339080"/>
            <a:ext cx="8388584" cy="8576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200"/>
              </a:lnSpc>
              <a:defRPr sz="3000">
                <a:latin typeface="Frutiger Next Com" panose="020B0503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94120" y="1553138"/>
            <a:ext cx="8388464" cy="45720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Frutiger Next Com" pitchFamily="34" charset="0"/>
              <a:buNone/>
              <a:defRPr sz="2000">
                <a:latin typeface="Frutiger Next Com" panose="020B0503040204020203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CH" noProof="0" dirty="0" smtClean="0"/>
              <a:t>Textmasterformat bearbeiten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60363" y="6559550"/>
            <a:ext cx="287337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hangingPunct="0">
              <a:defRPr sz="700" noProof="1" smtClean="0">
                <a:latin typeface="Frutiger Next Com" charset="0"/>
              </a:defRPr>
            </a:lvl1pPr>
          </a:lstStyle>
          <a:p>
            <a:pPr>
              <a:defRPr/>
            </a:pPr>
            <a:fld id="{D00C156A-E7DB-49F7-8DCC-67D9FD96DA09}" type="slidenum">
              <a:rPr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5"/>
          </p:nvPr>
        </p:nvSpPr>
        <p:spPr>
          <a:xfrm>
            <a:off x="779463" y="6567488"/>
            <a:ext cx="504825" cy="1079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CH" sz="700" kern="1200">
                <a:solidFill>
                  <a:schemeClr val="tx1"/>
                </a:solidFill>
                <a:latin typeface="Frutiger Next Com" panose="020B05030402040202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smtClean="0"/>
              <a:t>27.11.2014</a:t>
            </a:r>
            <a:endParaRPr lang="de-DE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6"/>
          </p:nvPr>
        </p:nvSpPr>
        <p:spPr>
          <a:xfrm>
            <a:off x="1527175" y="6567488"/>
            <a:ext cx="3611563" cy="107950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 noProof="1">
                <a:solidFill>
                  <a:schemeClr val="tx1"/>
                </a:solidFill>
                <a:latin typeface="Frutiger Next Com" panose="020B05030402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CH" smtClean="0"/>
              <a:t>Raiffeisen Suisse | l'e-banking Raiffeisen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799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89700"/>
            <a:ext cx="11334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360000" y="339080"/>
            <a:ext cx="8388584" cy="8576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200"/>
              </a:lnSpc>
              <a:defRPr sz="3000">
                <a:latin typeface="Frutiger Next Com" panose="020B0503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12" name="Textplatzhalter 1"/>
          <p:cNvSpPr>
            <a:spLocks noGrp="1"/>
          </p:cNvSpPr>
          <p:nvPr>
            <p:ph idx="1"/>
          </p:nvPr>
        </p:nvSpPr>
        <p:spPr>
          <a:xfrm>
            <a:off x="397380" y="1557807"/>
            <a:ext cx="8450387" cy="4525963"/>
          </a:xfrm>
          <a:prstGeom prst="rect">
            <a:avLst/>
          </a:prstGeom>
        </p:spPr>
        <p:txBody>
          <a:bodyPr rtlCol="0">
            <a:noAutofit/>
          </a:bodyPr>
          <a:lstStyle>
            <a:lvl5pPr>
              <a:defRPr/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de-CH" noProof="0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60363" y="6559550"/>
            <a:ext cx="287337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hangingPunct="0">
              <a:defRPr sz="700" noProof="1" smtClean="0">
                <a:latin typeface="Frutiger Next Com" charset="0"/>
              </a:defRPr>
            </a:lvl1pPr>
          </a:lstStyle>
          <a:p>
            <a:pPr>
              <a:defRPr/>
            </a:pPr>
            <a:fld id="{A0970AD7-0322-4CBF-8437-33D2B4B44853}" type="slidenum">
              <a:rPr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1"/>
          </p:nvPr>
        </p:nvSpPr>
        <p:spPr>
          <a:xfrm>
            <a:off x="779463" y="6567488"/>
            <a:ext cx="504825" cy="1079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CH" sz="700" kern="1200">
                <a:solidFill>
                  <a:schemeClr val="tx1"/>
                </a:solidFill>
                <a:latin typeface="Frutiger Next Com" panose="020B05030402040202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smtClean="0"/>
              <a:t>27.11.2014</a:t>
            </a:r>
            <a:endParaRPr lang="de-DE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2"/>
          </p:nvPr>
        </p:nvSpPr>
        <p:spPr>
          <a:xfrm>
            <a:off x="1527175" y="6567488"/>
            <a:ext cx="3611563" cy="107950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 noProof="1">
                <a:solidFill>
                  <a:schemeClr val="tx1"/>
                </a:solidFill>
                <a:latin typeface="Frutiger Next Com" panose="020B05030402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CH" smtClean="0"/>
              <a:t>Raiffeisen Suisse | l'e-banking Raiffeisen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559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89700"/>
            <a:ext cx="11334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360000" y="339080"/>
            <a:ext cx="8388584" cy="8576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200"/>
              </a:lnSpc>
              <a:defRPr sz="3000">
                <a:latin typeface="Frutiger Next Com" panose="020B0503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95535" y="1558782"/>
            <a:ext cx="4046097" cy="4630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CH" noProof="0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788024" y="1558782"/>
            <a:ext cx="3995409" cy="4630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C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60363" y="6559550"/>
            <a:ext cx="287337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hangingPunct="0">
              <a:defRPr sz="700" noProof="1" smtClean="0">
                <a:latin typeface="Frutiger Next Com" charset="0"/>
              </a:defRPr>
            </a:lvl1pPr>
          </a:lstStyle>
          <a:p>
            <a:pPr>
              <a:defRPr/>
            </a:pPr>
            <a:fld id="{CB14F859-6B9A-4906-B0D2-E134D2A6E3F5}" type="slidenum">
              <a:rPr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6"/>
          </p:nvPr>
        </p:nvSpPr>
        <p:spPr>
          <a:xfrm>
            <a:off x="779463" y="6567488"/>
            <a:ext cx="504825" cy="1079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CH" sz="700" kern="1200">
                <a:solidFill>
                  <a:schemeClr val="tx1"/>
                </a:solidFill>
                <a:latin typeface="Frutiger Next Com" panose="020B05030402040202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smtClean="0"/>
              <a:t>27.11.2014</a:t>
            </a:r>
            <a:endParaRPr lang="de-DE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7"/>
          </p:nvPr>
        </p:nvSpPr>
        <p:spPr>
          <a:xfrm>
            <a:off x="1527175" y="6567488"/>
            <a:ext cx="3611563" cy="107950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 noProof="1">
                <a:solidFill>
                  <a:schemeClr val="tx1"/>
                </a:solidFill>
                <a:latin typeface="Frutiger Next Com" panose="020B05030402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CH" smtClean="0"/>
              <a:t>Raiffeisen Suisse | l'e-banking Raiffeisen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302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89700"/>
            <a:ext cx="11334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360000" y="339080"/>
            <a:ext cx="8388584" cy="8576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200"/>
              </a:lnSpc>
              <a:defRPr sz="3000">
                <a:latin typeface="Frutiger Next Com" panose="020B0503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11" name="Textplatzhalter 1"/>
          <p:cNvSpPr>
            <a:spLocks noGrp="1"/>
          </p:cNvSpPr>
          <p:nvPr>
            <p:ph idx="1"/>
          </p:nvPr>
        </p:nvSpPr>
        <p:spPr>
          <a:xfrm>
            <a:off x="370085" y="1557807"/>
            <a:ext cx="4057900" cy="4525963"/>
          </a:xfrm>
          <a:prstGeom prst="rect">
            <a:avLst/>
          </a:prstGeom>
        </p:spPr>
        <p:txBody>
          <a:bodyPr rtlCol="0">
            <a:noAutofit/>
          </a:bodyPr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de-CH" noProof="0" dirty="0" smtClean="0"/>
          </a:p>
        </p:txBody>
      </p:sp>
      <p:sp>
        <p:nvSpPr>
          <p:cNvPr id="12" name="Textplatzhalter 1"/>
          <p:cNvSpPr>
            <a:spLocks noGrp="1"/>
          </p:cNvSpPr>
          <p:nvPr>
            <p:ph idx="13"/>
          </p:nvPr>
        </p:nvSpPr>
        <p:spPr>
          <a:xfrm>
            <a:off x="4711616" y="1557453"/>
            <a:ext cx="4057900" cy="4525963"/>
          </a:xfrm>
          <a:prstGeom prst="rect">
            <a:avLst/>
          </a:prstGeom>
        </p:spPr>
        <p:txBody>
          <a:bodyPr rtlCol="0">
            <a:noAutofit/>
          </a:bodyPr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de-CH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60363" y="6559550"/>
            <a:ext cx="287337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hangingPunct="0">
              <a:defRPr sz="700" noProof="1" smtClean="0">
                <a:latin typeface="Frutiger Next Com" charset="0"/>
              </a:defRPr>
            </a:lvl1pPr>
          </a:lstStyle>
          <a:p>
            <a:pPr>
              <a:defRPr/>
            </a:pPr>
            <a:fld id="{9D39C6A9-D034-4144-A4BA-D3523279AFA3}" type="slidenum">
              <a:rPr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5"/>
          </p:nvPr>
        </p:nvSpPr>
        <p:spPr>
          <a:xfrm>
            <a:off x="779463" y="6567488"/>
            <a:ext cx="504825" cy="1079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CH" sz="700" kern="1200">
                <a:solidFill>
                  <a:schemeClr val="tx1"/>
                </a:solidFill>
                <a:latin typeface="Frutiger Next Com" panose="020B05030402040202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smtClean="0"/>
              <a:t>27.11.2014</a:t>
            </a:r>
            <a:endParaRPr lang="de-DE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6"/>
          </p:nvPr>
        </p:nvSpPr>
        <p:spPr>
          <a:xfrm>
            <a:off x="1527175" y="6567488"/>
            <a:ext cx="3611563" cy="107950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 noProof="1">
                <a:solidFill>
                  <a:schemeClr val="tx1"/>
                </a:solidFill>
                <a:latin typeface="Frutiger Next Com" panose="020B05030402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CH" smtClean="0"/>
              <a:t>Raiffeisen Suisse | l'e-banking Raiffeisen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780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89700"/>
            <a:ext cx="11334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4716463" y="1634066"/>
            <a:ext cx="4067614" cy="4531237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CH" noProof="0" dirty="0"/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360000" y="339080"/>
            <a:ext cx="8388584" cy="8576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200"/>
              </a:lnSpc>
              <a:defRPr sz="3000">
                <a:latin typeface="Frutiger Next Com" panose="020B0503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87296" y="1553138"/>
            <a:ext cx="4051133" cy="45720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Frutiger Next Com" pitchFamily="34" charset="0"/>
              <a:buNone/>
              <a:defRPr sz="2000">
                <a:latin typeface="Frutiger Next Com" panose="020B0503040204020203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CH" noProof="0" dirty="0" smtClean="0"/>
              <a:t>Textmasterformat bearbeiten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60363" y="6559550"/>
            <a:ext cx="287337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hangingPunct="0">
              <a:defRPr sz="700" noProof="1" smtClean="0">
                <a:latin typeface="Frutiger Next Com" charset="0"/>
              </a:defRPr>
            </a:lvl1pPr>
          </a:lstStyle>
          <a:p>
            <a:pPr>
              <a:defRPr/>
            </a:pPr>
            <a:fld id="{3F2FB23B-C680-469A-8BC8-EA3871077FBD}" type="slidenum">
              <a:rPr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7"/>
          </p:nvPr>
        </p:nvSpPr>
        <p:spPr>
          <a:xfrm>
            <a:off x="779463" y="6567488"/>
            <a:ext cx="504825" cy="1079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CH" sz="700" kern="1200">
                <a:solidFill>
                  <a:schemeClr val="tx1"/>
                </a:solidFill>
                <a:latin typeface="Frutiger Next Com" panose="020B05030402040202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smtClean="0"/>
              <a:t>27.11.2014</a:t>
            </a:r>
            <a:endParaRPr lang="de-DE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8"/>
          </p:nvPr>
        </p:nvSpPr>
        <p:spPr>
          <a:xfrm>
            <a:off x="1527175" y="6567488"/>
            <a:ext cx="3611563" cy="107950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 noProof="1">
                <a:solidFill>
                  <a:schemeClr val="tx1"/>
                </a:solidFill>
                <a:latin typeface="Frutiger Next Com" panose="020B05030402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CH" smtClean="0"/>
              <a:t>Raiffeisen Suisse | l'e-banking Raiffeisen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112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489700"/>
            <a:ext cx="11334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5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Next Com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Next Com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Next Com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Next Com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Next Com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Next Com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Next Com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Next Com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platzhalter 1"/>
          <p:cNvSpPr>
            <a:spLocks noGrp="1"/>
          </p:cNvSpPr>
          <p:nvPr>
            <p:ph type="body" idx="1"/>
          </p:nvPr>
        </p:nvSpPr>
        <p:spPr bwMode="auto">
          <a:xfrm>
            <a:off x="369888" y="1557338"/>
            <a:ext cx="84502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fr-FR" smtClean="0"/>
              <a:t>Textmasterformat bearbeiten</a:t>
            </a:r>
          </a:p>
          <a:p>
            <a:pPr lvl="1"/>
            <a:r>
              <a:rPr lang="de-CH" altLang="fr-FR" smtClean="0"/>
              <a:t>Zweite Ebene</a:t>
            </a:r>
          </a:p>
          <a:p>
            <a:pPr lvl="2"/>
            <a:r>
              <a:rPr lang="de-CH" altLang="fr-FR" smtClean="0"/>
              <a:t>Dritte Ebene</a:t>
            </a:r>
          </a:p>
          <a:p>
            <a:pPr lvl="3"/>
            <a:r>
              <a:rPr lang="de-CH" altLang="fr-FR" smtClean="0"/>
              <a:t>Vierte Ebene</a:t>
            </a:r>
          </a:p>
          <a:p>
            <a:pPr lvl="4"/>
            <a:r>
              <a:rPr lang="de-CH" altLang="fr-FR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1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Next Com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Next Com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Next Com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Next Com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Next Com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Next Com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Next Com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Next Com" charset="0"/>
        </a:defRPr>
      </a:lvl9pPr>
    </p:titleStyle>
    <p:bodyStyle>
      <a:lvl1pPr marL="257175" indent="-257175"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2000" kern="1200">
          <a:solidFill>
            <a:schemeClr val="tx1"/>
          </a:solidFill>
          <a:latin typeface="Frutiger Next Com" panose="020B0503040204020203" pitchFamily="34" charset="0"/>
          <a:ea typeface="+mn-ea"/>
          <a:cs typeface="+mn-cs"/>
        </a:defRPr>
      </a:lvl1pPr>
      <a:lvl2pPr marL="538163" indent="-271463" algn="l" rtl="0" eaLnBrk="0" fontAlgn="base" hangingPunct="0">
        <a:lnSpc>
          <a:spcPts val="2300"/>
        </a:lnSpc>
        <a:spcBef>
          <a:spcPts val="438"/>
        </a:spcBef>
        <a:spcAft>
          <a:spcPct val="0"/>
        </a:spcAft>
        <a:buClr>
          <a:schemeClr val="accent1"/>
        </a:buClr>
        <a:buFont typeface="Symbol" panose="05050102010706020507" pitchFamily="18" charset="2"/>
        <a:buChar char="-"/>
        <a:defRPr kern="1200">
          <a:solidFill>
            <a:schemeClr val="tx1"/>
          </a:solidFill>
          <a:latin typeface="Frutiger Next Com" panose="020B0503040204020203" pitchFamily="34" charset="0"/>
          <a:ea typeface="+mn-ea"/>
          <a:cs typeface="+mn-cs"/>
        </a:defRPr>
      </a:lvl2pPr>
      <a:lvl3pPr marL="804863" indent="-266700" algn="l" rtl="0" eaLnBrk="0" fontAlgn="base" hangingPunct="0">
        <a:lnSpc>
          <a:spcPts val="2300"/>
        </a:lnSpc>
        <a:spcBef>
          <a:spcPts val="388"/>
        </a:spcBef>
        <a:spcAft>
          <a:spcPct val="0"/>
        </a:spcAft>
        <a:buClr>
          <a:schemeClr val="accent1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Frutiger Next Com" panose="020B0503040204020203" pitchFamily="34" charset="0"/>
          <a:ea typeface="+mn-ea"/>
          <a:cs typeface="+mn-cs"/>
        </a:defRPr>
      </a:lvl3pPr>
      <a:lvl4pPr marL="1076325" indent="-257175" algn="l" rtl="0" eaLnBrk="0" fontAlgn="base" hangingPunct="0">
        <a:lnSpc>
          <a:spcPts val="2300"/>
        </a:lnSpc>
        <a:spcBef>
          <a:spcPts val="388"/>
        </a:spcBef>
        <a:spcAft>
          <a:spcPct val="0"/>
        </a:spcAft>
        <a:buClr>
          <a:schemeClr val="accent1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Frutiger Next Com" panose="020B0503040204020203" pitchFamily="34" charset="0"/>
          <a:ea typeface="+mn-ea"/>
          <a:cs typeface="+mn-cs"/>
        </a:defRPr>
      </a:lvl4pPr>
      <a:lvl5pPr marL="1352550" indent="-276225" algn="l" rtl="0" eaLnBrk="0" fontAlgn="base" hangingPunct="0">
        <a:lnSpc>
          <a:spcPts val="2300"/>
        </a:lnSpc>
        <a:spcBef>
          <a:spcPts val="388"/>
        </a:spcBef>
        <a:spcAft>
          <a:spcPct val="0"/>
        </a:spcAft>
        <a:buClr>
          <a:schemeClr val="accent1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Frutiger Next Com" panose="020B0503040204020203" pitchFamily="34" charset="0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Frutiger Next Com" panose="020B0503040204020203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794" r:id="rId4"/>
    <p:sldLayoutId id="2147483809" r:id="rId5"/>
    <p:sldLayoutId id="2147483810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Next Com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Next Com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Next Com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Next Com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Next Com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Next Com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Next Com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Next Com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iffeisen.ch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iffeisen.ch/ebank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onthey@raiffeisen.ch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G"/><Relationship Id="rId4" Type="http://schemas.openxmlformats.org/officeDocument/2006/relationships/hyperlink" Target="http://www.raiffeisen.ch/monthe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Bildplatzhalter 7"/>
          <p:cNvSpPr>
            <a:spLocks noGrp="1"/>
          </p:cNvSpPr>
          <p:nvPr>
            <p:ph type="pic" sz="quarter" idx="13"/>
          </p:nvPr>
        </p:nvSpPr>
        <p:spPr bwMode="auto">
          <a:xfrm>
            <a:off x="0" y="117896"/>
            <a:ext cx="9144000" cy="4967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pic>
        <p:nvPicPr>
          <p:cNvPr id="21507" name="Bildplatzhalt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40970" r="5334" b="4283"/>
          <a:stretch>
            <a:fillRect/>
          </a:stretch>
        </p:blipFill>
        <p:spPr bwMode="auto">
          <a:xfrm>
            <a:off x="0" y="0"/>
            <a:ext cx="91440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2533650" y="3394075"/>
            <a:ext cx="6610350" cy="2379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dirty="0"/>
          </a:p>
        </p:txBody>
      </p:sp>
      <p:sp>
        <p:nvSpPr>
          <p:cNvPr id="21509" name="Textplatzhalter 2"/>
          <p:cNvSpPr>
            <a:spLocks noGrp="1"/>
          </p:cNvSpPr>
          <p:nvPr>
            <p:ph type="body" sz="quarter" idx="14"/>
          </p:nvPr>
        </p:nvSpPr>
        <p:spPr bwMode="auto">
          <a:xfrm>
            <a:off x="2757488" y="3544888"/>
            <a:ext cx="6062662" cy="360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H" altLang="fr-FR" smtClean="0">
                <a:solidFill>
                  <a:srgbClr val="FFFFFF"/>
                </a:solidFill>
              </a:rPr>
              <a:t>L</a:t>
            </a:r>
            <a:r>
              <a:rPr lang="fr-CH" altLang="fr-FR" smtClean="0">
                <a:solidFill>
                  <a:srgbClr val="FFFFFF"/>
                </a:solidFill>
                <a:latin typeface="Arial" panose="020B0604020202020204" pitchFamily="34" charset="0"/>
              </a:rPr>
              <a:t>'</a:t>
            </a:r>
            <a:r>
              <a:rPr lang="fr-CH" altLang="fr-FR" smtClean="0">
                <a:solidFill>
                  <a:srgbClr val="FFFFFF"/>
                </a:solidFill>
              </a:rPr>
              <a:t>e-banking Raiffeisen</a:t>
            </a:r>
            <a:endParaRPr lang="de-CH" altLang="fr-FR" smtClean="0"/>
          </a:p>
          <a:p>
            <a:pPr eaLnBrk="1" hangingPunct="1">
              <a:spcBef>
                <a:spcPct val="0"/>
              </a:spcBef>
            </a:pPr>
            <a:endParaRPr lang="de-CH" altLang="fr-FR" smtClean="0"/>
          </a:p>
        </p:txBody>
      </p:sp>
      <p:sp>
        <p:nvSpPr>
          <p:cNvPr id="2" name="Rechteck 1"/>
          <p:cNvSpPr/>
          <p:nvPr/>
        </p:nvSpPr>
        <p:spPr>
          <a:xfrm>
            <a:off x="3133725" y="966788"/>
            <a:ext cx="4511675" cy="227647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dirty="0"/>
          </a:p>
        </p:txBody>
      </p:sp>
      <p:sp>
        <p:nvSpPr>
          <p:cNvPr id="21511" name="Textplatzhalter 4"/>
          <p:cNvSpPr txBox="1">
            <a:spLocks/>
          </p:cNvSpPr>
          <p:nvPr/>
        </p:nvSpPr>
        <p:spPr bwMode="auto">
          <a:xfrm>
            <a:off x="3133725" y="1219200"/>
            <a:ext cx="4211638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638"/>
              </a:lnSpc>
              <a:buFont typeface="Arial" panose="020B0604020202020204" pitchFamily="34" charset="0"/>
              <a:buNone/>
            </a:pPr>
            <a:r>
              <a:rPr lang="fr-CH" altLang="fr-FR" sz="2200">
                <a:solidFill>
                  <a:srgbClr val="FFFFFF"/>
                </a:solidFill>
                <a:latin typeface="Frutiger Next Com" panose="020B0503040204020203" pitchFamily="34" charset="0"/>
              </a:rPr>
              <a:t>Toujours là où il y a des chiffres.</a:t>
            </a:r>
            <a:endParaRPr lang="de-CH" altLang="fr-FR" sz="2200">
              <a:solidFill>
                <a:srgbClr val="FFFFFF"/>
              </a:solidFill>
              <a:latin typeface="Frutiger Next Com" panose="020B0503040204020203" pitchFamily="34" charset="0"/>
            </a:endParaRPr>
          </a:p>
        </p:txBody>
      </p:sp>
      <p:sp>
        <p:nvSpPr>
          <p:cNvPr id="21512" name="Textplatzhalter 5"/>
          <p:cNvSpPr>
            <a:spLocks noGrp="1"/>
          </p:cNvSpPr>
          <p:nvPr>
            <p:ph type="body" sz="quarter" idx="16"/>
          </p:nvPr>
        </p:nvSpPr>
        <p:spPr bwMode="auto">
          <a:xfrm>
            <a:off x="2757488" y="4652491"/>
            <a:ext cx="606583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H" altLang="fr-FR" dirty="0" smtClean="0">
                <a:solidFill>
                  <a:srgbClr val="FFFFFF"/>
                </a:solidFill>
              </a:rPr>
              <a:t>CIS Monthey</a:t>
            </a:r>
            <a:endParaRPr lang="de-CH" altLang="fr-FR" dirty="0" smtClean="0"/>
          </a:p>
          <a:p>
            <a:pPr eaLnBrk="1" hangingPunct="1">
              <a:spcBef>
                <a:spcPct val="0"/>
              </a:spcBef>
            </a:pPr>
            <a:endParaRPr lang="de-CH" altLang="fr-FR" dirty="0" smtClean="0"/>
          </a:p>
          <a:p>
            <a:pPr eaLnBrk="1" hangingPunct="1">
              <a:spcBef>
                <a:spcPct val="0"/>
              </a:spcBef>
            </a:pPr>
            <a:r>
              <a:rPr lang="de-CH" altLang="fr-FR" dirty="0" smtClean="0"/>
              <a:t>David Viscomi</a:t>
            </a:r>
            <a:endParaRPr lang="de-CH" altLang="fr-FR" dirty="0" smtClean="0"/>
          </a:p>
          <a:p>
            <a:pPr eaLnBrk="1" hangingPunct="1">
              <a:spcBef>
                <a:spcPct val="0"/>
              </a:spcBef>
            </a:pPr>
            <a:r>
              <a:rPr lang="fr-CH" altLang="fr-FR" dirty="0" smtClean="0">
                <a:solidFill>
                  <a:srgbClr val="FFFFFF"/>
                </a:solidFill>
              </a:rPr>
              <a:t>Lundi 4 novembre 2019</a:t>
            </a:r>
            <a:endParaRPr lang="de-CH" altLang="fr-FR" dirty="0" smtClean="0"/>
          </a:p>
          <a:p>
            <a:pPr eaLnBrk="1" hangingPunct="1">
              <a:spcBef>
                <a:spcPct val="0"/>
              </a:spcBef>
            </a:pPr>
            <a:endParaRPr lang="de-CH" altLang="fr-FR" dirty="0" smtClean="0"/>
          </a:p>
        </p:txBody>
      </p:sp>
      <p:sp>
        <p:nvSpPr>
          <p:cNvPr id="21513" name="Textplatzhalter 11"/>
          <p:cNvSpPr>
            <a:spLocks noGrp="1"/>
          </p:cNvSpPr>
          <p:nvPr>
            <p:ph type="body" sz="quarter" idx="17"/>
          </p:nvPr>
        </p:nvSpPr>
        <p:spPr bwMode="auto">
          <a:xfrm>
            <a:off x="2757488" y="3916363"/>
            <a:ext cx="606107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H" altLang="fr-FR" dirty="0" smtClean="0">
                <a:solidFill>
                  <a:srgbClr val="FFFFFF"/>
                </a:solidFill>
              </a:rPr>
              <a:t>Conseils et astuces d'utilisation</a:t>
            </a:r>
            <a:endParaRPr lang="de-CH" altLang="fr-FR" dirty="0" smtClean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 bwMode="auto">
          <a:xfrm>
            <a:off x="360363" y="339725"/>
            <a:ext cx="83883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altLang="fr-FR" smtClean="0">
                <a:solidFill>
                  <a:srgbClr val="000000"/>
                </a:solidFill>
              </a:rPr>
              <a:t>Les dangers d'Internet</a:t>
            </a:r>
            <a:endParaRPr lang="de-CH" altLang="fr-FR" smtClean="0">
              <a:solidFill>
                <a:srgbClr val="000000"/>
              </a:solidFill>
            </a:endParaRPr>
          </a:p>
        </p:txBody>
      </p:sp>
      <p:sp>
        <p:nvSpPr>
          <p:cNvPr id="44035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3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742950" indent="-285750">
              <a:lnSpc>
                <a:spcPts val="2300"/>
              </a:lnSpc>
              <a:spcBef>
                <a:spcPts val="43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11430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6002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20574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7BD79769-7756-42CD-9889-AFECEBF3BF7F}" type="slidenum">
              <a:rPr altLang="fr-FR" sz="700"/>
              <a:pPr>
                <a:lnSpc>
                  <a:spcPct val="100000"/>
                </a:lnSpc>
                <a:buClrTx/>
                <a:buSzTx/>
                <a:buFontTx/>
                <a:buNone/>
              </a:pPr>
              <a:t>10</a:t>
            </a:fld>
            <a:endParaRPr lang="de-CH" altLang="fr-FR" sz="70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96875" y="1557338"/>
            <a:ext cx="8450263" cy="4525962"/>
          </a:xfrm>
        </p:spPr>
        <p:txBody>
          <a:bodyPr/>
          <a:lstStyle/>
          <a:p>
            <a:pPr eaLnBrk="1" hangingPunct="1"/>
            <a:endParaRPr lang="fr-CH" altLang="fr-FR" b="1" dirty="0" smtClean="0">
              <a:solidFill>
                <a:srgbClr val="000000"/>
              </a:solidFill>
            </a:endParaRPr>
          </a:p>
          <a:p>
            <a:pPr eaLnBrk="1" hangingPunct="1"/>
            <a:endParaRPr lang="fr-CH" altLang="fr-FR" b="1" dirty="0">
              <a:solidFill>
                <a:srgbClr val="000000"/>
              </a:solidFill>
            </a:endParaRPr>
          </a:p>
          <a:p>
            <a:pPr eaLnBrk="1" hangingPunct="1"/>
            <a:r>
              <a:rPr lang="fr-CH" altLang="fr-FR" b="1" dirty="0" smtClean="0">
                <a:solidFill>
                  <a:srgbClr val="000000"/>
                </a:solidFill>
              </a:rPr>
              <a:t>Programmes malveillants</a:t>
            </a:r>
            <a:r>
              <a:rPr lang="fr-CH" altLang="fr-FR" dirty="0" smtClean="0">
                <a:solidFill>
                  <a:srgbClr val="000000"/>
                </a:solidFill>
              </a:rPr>
              <a:t> (virus, chevaux de Troie, logiciels espions)</a:t>
            </a:r>
            <a:endParaRPr lang="de-CH" altLang="fr-FR" dirty="0" smtClean="0"/>
          </a:p>
          <a:p>
            <a:pPr lvl="1" eaLnBrk="1" hangingPunct="1"/>
            <a:r>
              <a:rPr lang="fr-CH" altLang="fr-FR" dirty="0" smtClean="0">
                <a:solidFill>
                  <a:srgbClr val="000000"/>
                </a:solidFill>
              </a:rPr>
              <a:t>Capables d'espionner, enregistrer et manipuler des données, ce qui s'affiche à l'écran et de visualiser le trafic de données Internet avant son chiffrement.</a:t>
            </a:r>
            <a:r>
              <a:rPr lang="de-CH" altLang="fr-FR" dirty="0" smtClean="0">
                <a:solidFill>
                  <a:srgbClr val="000000"/>
                </a:solidFill>
              </a:rPr>
              <a:t/>
            </a:r>
            <a:br>
              <a:rPr lang="de-CH" altLang="fr-FR" dirty="0" smtClean="0">
                <a:solidFill>
                  <a:srgbClr val="000000"/>
                </a:solidFill>
              </a:rPr>
            </a:br>
            <a:endParaRPr lang="de-CH" altLang="fr-FR" dirty="0" smtClean="0">
              <a:solidFill>
                <a:srgbClr val="000000"/>
              </a:solidFill>
            </a:endParaRPr>
          </a:p>
          <a:p>
            <a:pPr lvl="1" eaLnBrk="1" hangingPunct="1"/>
            <a:endParaRPr lang="de-CH" altLang="fr-FR" dirty="0" smtClean="0"/>
          </a:p>
          <a:p>
            <a:pPr eaLnBrk="1" hangingPunct="1"/>
            <a:r>
              <a:rPr lang="fr-CH" altLang="fr-FR" b="1" dirty="0" err="1" smtClean="0">
                <a:solidFill>
                  <a:srgbClr val="000000"/>
                </a:solidFill>
              </a:rPr>
              <a:t>Phishing</a:t>
            </a:r>
            <a:r>
              <a:rPr lang="fr-CH" altLang="fr-FR" b="1" dirty="0" smtClean="0">
                <a:solidFill>
                  <a:srgbClr val="000000"/>
                </a:solidFill>
              </a:rPr>
              <a:t>/Social Engineering</a:t>
            </a:r>
            <a:endParaRPr lang="de-CH" altLang="fr-FR" b="1" dirty="0" smtClean="0"/>
          </a:p>
          <a:p>
            <a:pPr lvl="1" eaLnBrk="1" hangingPunct="1"/>
            <a:r>
              <a:rPr lang="fr-CH" altLang="fr-FR" dirty="0" smtClean="0">
                <a:solidFill>
                  <a:srgbClr val="000000"/>
                </a:solidFill>
              </a:rPr>
              <a:t>Soutirer à des victimes leurs données d'accès e-</a:t>
            </a:r>
            <a:r>
              <a:rPr lang="fr-CH" altLang="fr-FR" dirty="0" err="1" smtClean="0">
                <a:solidFill>
                  <a:srgbClr val="000000"/>
                </a:solidFill>
              </a:rPr>
              <a:t>banking</a:t>
            </a:r>
            <a:r>
              <a:rPr lang="fr-CH" altLang="fr-FR" dirty="0" smtClean="0">
                <a:solidFill>
                  <a:srgbClr val="000000"/>
                </a:solidFill>
              </a:rPr>
              <a:t> grâce à des e-mails, des sites Web, des courriers ou des appels téléphoniques frauduleux, puis passer des commandes grâce à ces données.</a:t>
            </a:r>
            <a:endParaRPr lang="de-CH" altLang="fr-FR" dirty="0" smtClean="0"/>
          </a:p>
          <a:p>
            <a:pPr eaLnBrk="1" hangingPunct="1"/>
            <a:endParaRPr lang="de-CH" altLang="fr-FR" dirty="0" smtClean="0"/>
          </a:p>
        </p:txBody>
      </p:sp>
      <p:sp>
        <p:nvSpPr>
          <p:cNvPr id="44038" name="Fußzeilenplatzhalter 4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ts val="23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742950" indent="-285750">
              <a:lnSpc>
                <a:spcPts val="2300"/>
              </a:lnSpc>
              <a:spcBef>
                <a:spcPts val="43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11430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6002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20574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CH" altLang="fr-FR" sz="700" smtClean="0">
                <a:solidFill>
                  <a:srgbClr val="000000"/>
                </a:solidFill>
              </a:rPr>
              <a:t>Raiffeisen Suisse | l'e-banking Raiffeisen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 bwMode="auto">
          <a:xfrm>
            <a:off x="360363" y="339725"/>
            <a:ext cx="83883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altLang="fr-FR" smtClean="0">
                <a:solidFill>
                  <a:srgbClr val="000000"/>
                </a:solidFill>
              </a:rPr>
              <a:t>Quels sont les moyens de protection à votre disposition? (réduire les risques)</a:t>
            </a:r>
            <a:endParaRPr lang="de-CH" altLang="fr-FR" smtClean="0">
              <a:solidFill>
                <a:srgbClr val="000000"/>
              </a:solidFill>
            </a:endParaRPr>
          </a:p>
        </p:txBody>
      </p:sp>
      <p:sp>
        <p:nvSpPr>
          <p:cNvPr id="46083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3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742950" indent="-285750">
              <a:lnSpc>
                <a:spcPts val="2300"/>
              </a:lnSpc>
              <a:spcBef>
                <a:spcPts val="43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11430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6002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20574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799D3BC3-F320-4752-9461-0DF533141ECB}" type="slidenum">
              <a:rPr altLang="fr-FR" sz="700"/>
              <a:pPr>
                <a:lnSpc>
                  <a:spcPct val="100000"/>
                </a:lnSpc>
                <a:buClrTx/>
                <a:buSzTx/>
                <a:buFontTx/>
                <a:buNone/>
              </a:pPr>
              <a:t>11</a:t>
            </a:fld>
            <a:endParaRPr lang="de-CH" altLang="fr-FR" sz="700"/>
          </a:p>
        </p:txBody>
      </p:sp>
      <p:sp>
        <p:nvSpPr>
          <p:cNvPr id="46084" name="Inhaltsplatzhalter 5"/>
          <p:cNvSpPr>
            <a:spLocks noGrp="1"/>
          </p:cNvSpPr>
          <p:nvPr>
            <p:ph idx="1"/>
          </p:nvPr>
        </p:nvSpPr>
        <p:spPr>
          <a:xfrm>
            <a:off x="396875" y="1557338"/>
            <a:ext cx="8450263" cy="4525962"/>
          </a:xfrm>
        </p:spPr>
        <p:txBody>
          <a:bodyPr/>
          <a:lstStyle/>
          <a:p>
            <a:pPr eaLnBrk="1" hangingPunct="1"/>
            <a:endParaRPr lang="fr-CH" altLang="fr-FR" b="1" dirty="0" smtClean="0">
              <a:solidFill>
                <a:srgbClr val="000000"/>
              </a:solidFill>
            </a:endParaRPr>
          </a:p>
          <a:p>
            <a:pPr eaLnBrk="1" hangingPunct="1"/>
            <a:endParaRPr lang="fr-CH" altLang="fr-FR" b="1" dirty="0">
              <a:solidFill>
                <a:srgbClr val="000000"/>
              </a:solidFill>
            </a:endParaRPr>
          </a:p>
          <a:p>
            <a:pPr eaLnBrk="1" hangingPunct="1"/>
            <a:r>
              <a:rPr lang="fr-CH" altLang="fr-FR" b="1" dirty="0" smtClean="0">
                <a:solidFill>
                  <a:srgbClr val="000000"/>
                </a:solidFill>
              </a:rPr>
              <a:t>Des sites Web/e-mails infectés</a:t>
            </a:r>
            <a:endParaRPr lang="fr-CH" altLang="fr-FR" b="1" dirty="0">
              <a:solidFill>
                <a:srgbClr val="000000"/>
              </a:solidFill>
            </a:endParaRPr>
          </a:p>
          <a:p>
            <a:pPr eaLnBrk="1" hangingPunct="1"/>
            <a:endParaRPr lang="fr-CH" altLang="fr-FR" b="1" dirty="0" smtClean="0">
              <a:solidFill>
                <a:srgbClr val="000000"/>
              </a:solidFill>
            </a:endParaRPr>
          </a:p>
          <a:p>
            <a:pPr eaLnBrk="1" hangingPunct="1"/>
            <a:endParaRPr lang="fr-CH" altLang="fr-FR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fr-CH" altLang="fr-FR" b="1" dirty="0" smtClean="0">
                <a:solidFill>
                  <a:srgbClr val="000000"/>
                </a:solidFill>
              </a:rPr>
              <a:t>Des fraudeurs par téléphone</a:t>
            </a:r>
          </a:p>
          <a:p>
            <a:pPr eaLnBrk="1" hangingPunct="1"/>
            <a:endParaRPr lang="fr-CH" altLang="fr-FR" b="1" dirty="0" smtClean="0">
              <a:solidFill>
                <a:srgbClr val="000000"/>
              </a:solidFill>
            </a:endParaRPr>
          </a:p>
          <a:p>
            <a:pPr eaLnBrk="1" hangingPunct="1"/>
            <a:endParaRPr lang="fr-CH" altLang="fr-FR" b="1" dirty="0">
              <a:solidFill>
                <a:srgbClr val="000000"/>
              </a:solidFill>
            </a:endParaRPr>
          </a:p>
          <a:p>
            <a:pPr eaLnBrk="1" hangingPunct="1"/>
            <a:r>
              <a:rPr lang="fr-CH" altLang="fr-FR" b="1" dirty="0" smtClean="0">
                <a:solidFill>
                  <a:srgbClr val="000000"/>
                </a:solidFill>
              </a:rPr>
              <a:t>Des failles de sécurité dans le navigateur/système d’exploitation</a:t>
            </a:r>
          </a:p>
          <a:p>
            <a:pPr eaLnBrk="1" hangingPunct="1"/>
            <a:endParaRPr lang="fr-CH" altLang="fr-FR" b="1" dirty="0" smtClean="0">
              <a:solidFill>
                <a:srgbClr val="000000"/>
              </a:solidFill>
            </a:endParaRPr>
          </a:p>
          <a:p>
            <a:pPr eaLnBrk="1" hangingPunct="1"/>
            <a:endParaRPr lang="fr-CH" altLang="fr-FR" b="1" dirty="0">
              <a:solidFill>
                <a:srgbClr val="000000"/>
              </a:solidFill>
            </a:endParaRPr>
          </a:p>
          <a:p>
            <a:pPr eaLnBrk="1" hangingPunct="1"/>
            <a:r>
              <a:rPr lang="fr-CH" altLang="fr-FR" b="1" dirty="0" smtClean="0">
                <a:solidFill>
                  <a:srgbClr val="000000"/>
                </a:solidFill>
              </a:rPr>
              <a:t>Du vol de mots de passe</a:t>
            </a:r>
          </a:p>
          <a:p>
            <a:pPr eaLnBrk="1" hangingPunct="1"/>
            <a:endParaRPr lang="fr-CH" altLang="fr-FR" b="1" dirty="0">
              <a:solidFill>
                <a:srgbClr val="000000"/>
              </a:solidFill>
            </a:endParaRPr>
          </a:p>
          <a:p>
            <a:pPr eaLnBrk="1" hangingPunct="1"/>
            <a:endParaRPr lang="de-CH" altLang="fr-FR" b="1" dirty="0" smtClean="0"/>
          </a:p>
          <a:p>
            <a:pPr marL="0" indent="0" eaLnBrk="1" hangingPunct="1">
              <a:buNone/>
            </a:pPr>
            <a:endParaRPr lang="de-CH" altLang="fr-FR" dirty="0" smtClean="0"/>
          </a:p>
        </p:txBody>
      </p:sp>
      <p:sp>
        <p:nvSpPr>
          <p:cNvPr id="46086" name="Fußzeilenplatzhalter 4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ts val="23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742950" indent="-285750">
              <a:lnSpc>
                <a:spcPts val="2300"/>
              </a:lnSpc>
              <a:spcBef>
                <a:spcPts val="43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11430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6002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20574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CH" altLang="fr-FR" sz="700" smtClean="0">
                <a:solidFill>
                  <a:srgbClr val="000000"/>
                </a:solidFill>
              </a:rPr>
              <a:t>Raiffeisen Suisse | l'e-banking Raiffeisen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platzhalter 6"/>
          <p:cNvSpPr>
            <a:spLocks noGrp="1"/>
          </p:cNvSpPr>
          <p:nvPr>
            <p:ph type="body" sz="quarter" idx="15"/>
          </p:nvPr>
        </p:nvSpPr>
        <p:spPr bwMode="auto">
          <a:xfrm>
            <a:off x="360363" y="2716213"/>
            <a:ext cx="8423275" cy="164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H" altLang="fr-FR" smtClean="0">
                <a:solidFill>
                  <a:srgbClr val="FFFFFF"/>
                </a:solidFill>
              </a:rPr>
              <a:t>Procédure de connexion</a:t>
            </a:r>
            <a:endParaRPr lang="de-CH" altLang="fr-FR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el 1"/>
          <p:cNvSpPr>
            <a:spLocks noGrp="1"/>
          </p:cNvSpPr>
          <p:nvPr>
            <p:ph type="title"/>
          </p:nvPr>
        </p:nvSpPr>
        <p:spPr bwMode="auto">
          <a:xfrm>
            <a:off x="360363" y="339725"/>
            <a:ext cx="83883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CH" altLang="fr-FR" dirty="0" smtClean="0"/>
          </a:p>
        </p:txBody>
      </p:sp>
      <p:sp>
        <p:nvSpPr>
          <p:cNvPr id="105475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3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742950" indent="-285750">
              <a:lnSpc>
                <a:spcPts val="2300"/>
              </a:lnSpc>
              <a:spcBef>
                <a:spcPts val="43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11430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6002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20574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699D84DF-2E9A-4C92-B442-3FF19CCF9951}" type="slidenum">
              <a:rPr altLang="fr-FR" sz="700"/>
              <a:pPr>
                <a:lnSpc>
                  <a:spcPct val="100000"/>
                </a:lnSpc>
                <a:buClrTx/>
                <a:buSzTx/>
                <a:buFontTx/>
                <a:buNone/>
              </a:pPr>
              <a:t>13</a:t>
            </a:fld>
            <a:endParaRPr lang="de-CH" altLang="fr-FR" sz="700"/>
          </a:p>
        </p:txBody>
      </p:sp>
      <p:pic>
        <p:nvPicPr>
          <p:cNvPr id="105476" name="Inhaltsplatzhalter 10" descr="Nok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20160"/>
            <a:ext cx="108108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Picture 5" descr="P:\Ber_elK\11eBanking\12WEntw\Schulungen RB &amp; Kunden (AKV GABS)\01 Schulungen\Bilder\iPhone5 PhotoTAN Verifizieru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01" y="3703164"/>
            <a:ext cx="122396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690114"/>
              </p:ext>
            </p:extLst>
          </p:nvPr>
        </p:nvGraphicFramePr>
        <p:xfrm>
          <a:off x="517526" y="1057500"/>
          <a:ext cx="8143874" cy="2515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5481" name="Fußzeilenplatzhalter 4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ts val="23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742950" indent="-285750">
              <a:lnSpc>
                <a:spcPts val="2300"/>
              </a:lnSpc>
              <a:spcBef>
                <a:spcPts val="43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11430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6002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20574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CH" altLang="fr-FR" sz="700" smtClean="0">
                <a:solidFill>
                  <a:srgbClr val="000000"/>
                </a:solidFill>
              </a:rPr>
              <a:t>Raiffeisen Suisse | l'e-banking Raiffeisen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el 1"/>
          <p:cNvSpPr>
            <a:spLocks noGrp="1"/>
          </p:cNvSpPr>
          <p:nvPr>
            <p:ph type="title"/>
          </p:nvPr>
        </p:nvSpPr>
        <p:spPr bwMode="auto">
          <a:xfrm>
            <a:off x="360363" y="339725"/>
            <a:ext cx="83883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altLang="fr-FR" smtClean="0">
                <a:solidFill>
                  <a:srgbClr val="000000"/>
                </a:solidFill>
              </a:rPr>
              <a:t>Conclusion</a:t>
            </a:r>
            <a:endParaRPr lang="de-CH" altLang="fr-FR" smtClean="0">
              <a:solidFill>
                <a:srgbClr val="000000"/>
              </a:solidFill>
            </a:endParaRPr>
          </a:p>
        </p:txBody>
      </p:sp>
      <p:sp>
        <p:nvSpPr>
          <p:cNvPr id="107523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3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742950" indent="-285750">
              <a:lnSpc>
                <a:spcPts val="2300"/>
              </a:lnSpc>
              <a:spcBef>
                <a:spcPts val="43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11430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6002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20574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EBC48B67-0C5A-4231-90C2-C6A7A6D173F8}" type="slidenum">
              <a:rPr altLang="fr-FR" sz="700"/>
              <a:pPr>
                <a:lnSpc>
                  <a:spcPct val="100000"/>
                </a:lnSpc>
                <a:buClrTx/>
                <a:buSzTx/>
                <a:buFontTx/>
                <a:buNone/>
              </a:pPr>
              <a:t>14</a:t>
            </a:fld>
            <a:endParaRPr lang="de-CH" altLang="fr-FR" sz="700"/>
          </a:p>
        </p:txBody>
      </p:sp>
      <p:sp>
        <p:nvSpPr>
          <p:cNvPr id="107524" name="Inhaltsplatzhalter 5"/>
          <p:cNvSpPr>
            <a:spLocks noGrp="1"/>
          </p:cNvSpPr>
          <p:nvPr>
            <p:ph idx="1"/>
          </p:nvPr>
        </p:nvSpPr>
        <p:spPr>
          <a:xfrm>
            <a:off x="396875" y="1557338"/>
            <a:ext cx="8450263" cy="4525962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fr-CH" altLang="fr-FR" dirty="0" smtClean="0">
                <a:solidFill>
                  <a:srgbClr val="000000"/>
                </a:solidFill>
              </a:rPr>
              <a:t>Passez de la carte de sécurité à la procédure SMS ou </a:t>
            </a:r>
            <a:r>
              <a:rPr lang="fr-CH" altLang="fr-FR" dirty="0" err="1" smtClean="0">
                <a:solidFill>
                  <a:srgbClr val="000000"/>
                </a:solidFill>
              </a:rPr>
              <a:t>PhotoTAN</a:t>
            </a:r>
            <a:endParaRPr lang="de-CH" altLang="fr-FR" dirty="0" smtClean="0"/>
          </a:p>
          <a:p>
            <a:pPr eaLnBrk="1" hangingPunct="1">
              <a:lnSpc>
                <a:spcPct val="200000"/>
              </a:lnSpc>
            </a:pPr>
            <a:r>
              <a:rPr lang="fr-CH" altLang="fr-FR" dirty="0" smtClean="0">
                <a:solidFill>
                  <a:srgbClr val="000000"/>
                </a:solidFill>
              </a:rPr>
              <a:t>Ne transmettez jamais d'informations hors de la procédure e-</a:t>
            </a:r>
            <a:r>
              <a:rPr lang="fr-CH" altLang="fr-FR" dirty="0" err="1" smtClean="0">
                <a:solidFill>
                  <a:srgbClr val="000000"/>
                </a:solidFill>
              </a:rPr>
              <a:t>banking</a:t>
            </a:r>
            <a:endParaRPr lang="de-CH" altLang="fr-FR" dirty="0" smtClean="0"/>
          </a:p>
          <a:p>
            <a:pPr eaLnBrk="1" hangingPunct="1">
              <a:lnSpc>
                <a:spcPct val="200000"/>
              </a:lnSpc>
            </a:pPr>
            <a:r>
              <a:rPr lang="fr-CH" altLang="fr-FR" dirty="0" smtClean="0">
                <a:solidFill>
                  <a:srgbClr val="000000"/>
                </a:solidFill>
              </a:rPr>
              <a:t>Connectez-vous toujours à l'e-</a:t>
            </a:r>
            <a:r>
              <a:rPr lang="fr-CH" altLang="fr-FR" dirty="0" err="1" smtClean="0">
                <a:solidFill>
                  <a:srgbClr val="000000"/>
                </a:solidFill>
              </a:rPr>
              <a:t>banking</a:t>
            </a:r>
            <a:r>
              <a:rPr lang="fr-CH" altLang="fr-FR" dirty="0" smtClean="0">
                <a:solidFill>
                  <a:srgbClr val="000000"/>
                </a:solidFill>
              </a:rPr>
              <a:t> via </a:t>
            </a:r>
            <a:r>
              <a:rPr lang="fr-CH" altLang="fr-FR" dirty="0" smtClean="0">
                <a:hlinkClick r:id="rId3"/>
              </a:rPr>
              <a:t>www.raiffeisen.ch</a:t>
            </a:r>
            <a:endParaRPr lang="de-CH" altLang="fr-FR" dirty="0" smtClean="0"/>
          </a:p>
          <a:p>
            <a:pPr eaLnBrk="1" hangingPunct="1">
              <a:lnSpc>
                <a:spcPct val="200000"/>
              </a:lnSpc>
            </a:pPr>
            <a:r>
              <a:rPr lang="fr-CH" altLang="fr-FR" dirty="0" smtClean="0">
                <a:solidFill>
                  <a:srgbClr val="000000"/>
                </a:solidFill>
              </a:rPr>
              <a:t>Installez un logiciel de sécurité et veillez à le mettre régulièrement à jour</a:t>
            </a:r>
            <a:endParaRPr lang="de-CH" altLang="fr-FR" dirty="0" smtClean="0"/>
          </a:p>
          <a:p>
            <a:pPr eaLnBrk="1" hangingPunct="1"/>
            <a:endParaRPr lang="de-CH" altLang="fr-FR" dirty="0" smtClean="0"/>
          </a:p>
        </p:txBody>
      </p:sp>
      <p:sp>
        <p:nvSpPr>
          <p:cNvPr id="107526" name="Fußzeilenplatzhalter 4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ts val="23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742950" indent="-285750">
              <a:lnSpc>
                <a:spcPts val="2300"/>
              </a:lnSpc>
              <a:spcBef>
                <a:spcPts val="43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11430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6002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20574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CH" altLang="fr-FR" sz="700" smtClean="0">
                <a:solidFill>
                  <a:srgbClr val="000000"/>
                </a:solidFill>
              </a:rPr>
              <a:t>Raiffeisen Suisse | l'e-banking Raiffeisen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liennummernplatzhalter 2"/>
          <p:cNvSpPr>
            <a:spLocks noGrp="1"/>
          </p:cNvSpPr>
          <p:nvPr>
            <p:ph type="sldNum" sz="quarter" idx="16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3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742950" indent="-285750">
              <a:lnSpc>
                <a:spcPts val="2300"/>
              </a:lnSpc>
              <a:spcBef>
                <a:spcPts val="43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11430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6002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20574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9CDC7780-970B-48E2-838E-3BDAE16258CB}" type="slidenum">
              <a:rPr altLang="fr-FR" sz="700"/>
              <a:pPr>
                <a:lnSpc>
                  <a:spcPct val="100000"/>
                </a:lnSpc>
                <a:buClrTx/>
                <a:buSzTx/>
                <a:buFontTx/>
                <a:buNone/>
              </a:pPr>
              <a:t>15</a:t>
            </a:fld>
            <a:endParaRPr lang="de-CH" altLang="fr-FR" sz="700"/>
          </a:p>
        </p:txBody>
      </p:sp>
      <p:sp>
        <p:nvSpPr>
          <p:cNvPr id="111619" name="Titel 5"/>
          <p:cNvSpPr>
            <a:spLocks noGrp="1"/>
          </p:cNvSpPr>
          <p:nvPr>
            <p:ph type="title"/>
          </p:nvPr>
        </p:nvSpPr>
        <p:spPr bwMode="auto">
          <a:xfrm>
            <a:off x="360363" y="339725"/>
            <a:ext cx="83883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altLang="fr-FR" dirty="0" smtClean="0">
                <a:solidFill>
                  <a:srgbClr val="000000"/>
                </a:solidFill>
              </a:rPr>
              <a:t>Aide et informations relatives à l'e-</a:t>
            </a:r>
            <a:r>
              <a:rPr lang="fr-CH" altLang="fr-FR" dirty="0" err="1" smtClean="0">
                <a:solidFill>
                  <a:srgbClr val="000000"/>
                </a:solidFill>
              </a:rPr>
              <a:t>banking</a:t>
            </a:r>
            <a:endParaRPr lang="de-CH" altLang="fr-FR" dirty="0" smtClean="0">
              <a:solidFill>
                <a:srgbClr val="000000"/>
              </a:solidFill>
            </a:endParaRPr>
          </a:p>
        </p:txBody>
      </p:sp>
      <p:sp>
        <p:nvSpPr>
          <p:cNvPr id="111620" name="Textplatzhalter 6"/>
          <p:cNvSpPr>
            <a:spLocks noGrp="1"/>
          </p:cNvSpPr>
          <p:nvPr>
            <p:ph idx="1"/>
          </p:nvPr>
        </p:nvSpPr>
        <p:spPr>
          <a:xfrm>
            <a:off x="369888" y="1557338"/>
            <a:ext cx="4202112" cy="4525962"/>
          </a:xfrm>
        </p:spPr>
        <p:txBody>
          <a:bodyPr/>
          <a:lstStyle/>
          <a:p>
            <a:pPr eaLnBrk="1" hangingPunct="1"/>
            <a:r>
              <a:rPr lang="fr-CH" altLang="fr-FR" dirty="0" smtClean="0">
                <a:solidFill>
                  <a:srgbClr val="000000"/>
                </a:solidFill>
              </a:rPr>
              <a:t>Centre de service à la clientèle </a:t>
            </a:r>
          </a:p>
          <a:p>
            <a:pPr marL="0" indent="0" eaLnBrk="1" hangingPunct="1">
              <a:buNone/>
            </a:pPr>
            <a:r>
              <a:rPr lang="fr-CH" altLang="fr-FR" dirty="0">
                <a:solidFill>
                  <a:srgbClr val="000000"/>
                </a:solidFill>
              </a:rPr>
              <a:t> </a:t>
            </a:r>
            <a:r>
              <a:rPr lang="fr-CH" altLang="fr-FR" dirty="0" smtClean="0">
                <a:solidFill>
                  <a:srgbClr val="000000"/>
                </a:solidFill>
              </a:rPr>
              <a:t>   e-</a:t>
            </a:r>
            <a:r>
              <a:rPr lang="fr-CH" altLang="fr-FR" dirty="0" err="1" smtClean="0">
                <a:solidFill>
                  <a:srgbClr val="000000"/>
                </a:solidFill>
              </a:rPr>
              <a:t>banking</a:t>
            </a:r>
            <a:r>
              <a:rPr lang="fr-CH" altLang="fr-FR" dirty="0" smtClean="0">
                <a:solidFill>
                  <a:srgbClr val="000000"/>
                </a:solidFill>
              </a:rPr>
              <a:t>: </a:t>
            </a:r>
            <a:endParaRPr lang="de-CH" altLang="fr-FR" dirty="0" smtClean="0"/>
          </a:p>
          <a:p>
            <a:pPr lvl="1" eaLnBrk="1" hangingPunct="1"/>
            <a:r>
              <a:rPr lang="fr-CH" altLang="fr-FR" dirty="0" smtClean="0">
                <a:solidFill>
                  <a:srgbClr val="000000"/>
                </a:solidFill>
              </a:rPr>
              <a:t>Tél.:</a:t>
            </a:r>
            <a:r>
              <a:rPr lang="de-CH" altLang="fr-FR" dirty="0" smtClean="0">
                <a:solidFill>
                  <a:srgbClr val="000000"/>
                </a:solidFill>
              </a:rPr>
              <a:t> 0844 888 808 </a:t>
            </a:r>
            <a:endParaRPr lang="de-CH" altLang="fr-FR" dirty="0" smtClean="0"/>
          </a:p>
          <a:p>
            <a:pPr lvl="1" eaLnBrk="1" hangingPunct="1"/>
            <a:r>
              <a:rPr lang="fr-CH" altLang="fr-FR" dirty="0" smtClean="0">
                <a:solidFill>
                  <a:srgbClr val="000000"/>
                </a:solidFill>
              </a:rPr>
              <a:t>Téléphone (depuis l'étranger):</a:t>
            </a:r>
            <a:r>
              <a:rPr lang="de-CH" altLang="fr-FR" dirty="0" smtClean="0">
                <a:solidFill>
                  <a:srgbClr val="000000"/>
                </a:solidFill>
              </a:rPr>
              <a:t> </a:t>
            </a:r>
          </a:p>
          <a:p>
            <a:pPr marL="266700" lvl="1" indent="0" eaLnBrk="1" hangingPunct="1">
              <a:buNone/>
            </a:pPr>
            <a:r>
              <a:rPr lang="de-CH" altLang="fr-FR" dirty="0">
                <a:solidFill>
                  <a:srgbClr val="000000"/>
                </a:solidFill>
              </a:rPr>
              <a:t> </a:t>
            </a:r>
            <a:r>
              <a:rPr lang="de-CH" altLang="fr-FR" dirty="0" smtClean="0">
                <a:solidFill>
                  <a:srgbClr val="000000"/>
                </a:solidFill>
              </a:rPr>
              <a:t>   +41 71 225 88 55 </a:t>
            </a:r>
            <a:endParaRPr lang="de-CH" altLang="fr-FR" dirty="0" smtClean="0"/>
          </a:p>
          <a:p>
            <a:pPr lvl="1" eaLnBrk="1" hangingPunct="1"/>
            <a:r>
              <a:rPr lang="fr-CH" altLang="fr-FR" dirty="0" smtClean="0">
                <a:solidFill>
                  <a:srgbClr val="000000"/>
                </a:solidFill>
              </a:rPr>
              <a:t>E-mail:</a:t>
            </a:r>
            <a:r>
              <a:rPr lang="de-CH" altLang="fr-FR" dirty="0" smtClean="0">
                <a:solidFill>
                  <a:srgbClr val="000000"/>
                </a:solidFill>
              </a:rPr>
              <a:t> </a:t>
            </a:r>
            <a:r>
              <a:rPr lang="fr-CH" altLang="fr-FR" dirty="0" smtClean="0">
                <a:solidFill>
                  <a:srgbClr val="000000"/>
                </a:solidFill>
              </a:rPr>
              <a:t>ebanking@raiffeisen.ch</a:t>
            </a:r>
            <a:r>
              <a:rPr lang="de-CH" altLang="fr-FR" dirty="0" smtClean="0">
                <a:solidFill>
                  <a:srgbClr val="000000"/>
                </a:solidFill>
              </a:rPr>
              <a:t> </a:t>
            </a:r>
            <a:endParaRPr lang="de-CH" altLang="fr-FR" dirty="0" smtClean="0"/>
          </a:p>
          <a:p>
            <a:pPr lvl="1" eaLnBrk="1" hangingPunct="1"/>
            <a:endParaRPr lang="de-CH" altLang="fr-FR" dirty="0" smtClean="0"/>
          </a:p>
          <a:p>
            <a:pPr eaLnBrk="1" hangingPunct="1"/>
            <a:r>
              <a:rPr lang="fr-CH" altLang="fr-FR" dirty="0" smtClean="0">
                <a:solidFill>
                  <a:srgbClr val="000000"/>
                </a:solidFill>
              </a:rPr>
              <a:t>Heures d'ouverture:</a:t>
            </a:r>
            <a:endParaRPr lang="de-CH" altLang="fr-FR" dirty="0" smtClean="0"/>
          </a:p>
          <a:p>
            <a:pPr lvl="1" eaLnBrk="1" hangingPunct="1"/>
            <a:r>
              <a:rPr lang="fr-CH" altLang="fr-FR" dirty="0" smtClean="0">
                <a:solidFill>
                  <a:srgbClr val="000000"/>
                </a:solidFill>
              </a:rPr>
              <a:t>Du lundi au vendredi, de 07h30 à 21h00</a:t>
            </a:r>
            <a:r>
              <a:rPr lang="de-CH" altLang="fr-FR" dirty="0" smtClean="0">
                <a:solidFill>
                  <a:srgbClr val="000000"/>
                </a:solidFill>
              </a:rPr>
              <a:t> </a:t>
            </a:r>
            <a:endParaRPr lang="de-CH" altLang="fr-FR" dirty="0" smtClean="0"/>
          </a:p>
          <a:p>
            <a:pPr lvl="1" eaLnBrk="1" hangingPunct="1"/>
            <a:endParaRPr lang="de-CH" altLang="fr-FR" dirty="0" smtClean="0"/>
          </a:p>
          <a:p>
            <a:pPr eaLnBrk="1" hangingPunct="1"/>
            <a:r>
              <a:rPr lang="fr-CH" altLang="fr-FR" dirty="0" smtClean="0">
                <a:solidFill>
                  <a:srgbClr val="000000"/>
                </a:solidFill>
              </a:rPr>
              <a:t>Internet:</a:t>
            </a:r>
            <a:r>
              <a:rPr lang="de-CH" altLang="fr-FR" dirty="0" smtClean="0">
                <a:solidFill>
                  <a:srgbClr val="000000"/>
                </a:solidFill>
              </a:rPr>
              <a:t> </a:t>
            </a:r>
            <a:endParaRPr lang="de-CH" altLang="fr-FR" dirty="0" smtClean="0"/>
          </a:p>
          <a:p>
            <a:pPr lvl="1" eaLnBrk="1" hangingPunct="1"/>
            <a:r>
              <a:rPr lang="fr-CH" altLang="fr-FR" dirty="0" smtClean="0">
                <a:hlinkClick r:id="rId3"/>
              </a:rPr>
              <a:t>www.raiffeisen.ch/ebanking</a:t>
            </a:r>
            <a:endParaRPr lang="de-CH" altLang="fr-FR" dirty="0" smtClean="0"/>
          </a:p>
        </p:txBody>
      </p:sp>
      <p:pic>
        <p:nvPicPr>
          <p:cNvPr id="111621" name="Bildplatzhalter 9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6" r="105"/>
          <a:stretch>
            <a:fillRect/>
          </a:stretch>
        </p:blipFill>
        <p:spPr>
          <a:xfrm>
            <a:off x="4716463" y="1633538"/>
            <a:ext cx="4067175" cy="4046537"/>
          </a:xfrm>
        </p:spPr>
      </p:pic>
      <p:sp>
        <p:nvSpPr>
          <p:cNvPr id="111623" name="Fußzeilenplatzhalter 4"/>
          <p:cNvSpPr>
            <a:spLocks noGrp="1"/>
          </p:cNvSpPr>
          <p:nvPr>
            <p:ph type="ftr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ts val="23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742950" indent="-285750">
              <a:lnSpc>
                <a:spcPts val="2300"/>
              </a:lnSpc>
              <a:spcBef>
                <a:spcPts val="43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11430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6002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20574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CH" altLang="fr-FR" sz="700" smtClean="0">
                <a:solidFill>
                  <a:srgbClr val="000000"/>
                </a:solidFill>
              </a:rPr>
              <a:t>Raiffeisen Suisse | l'e-banking Raiffeisen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Foliennummernplatzhalter 2"/>
          <p:cNvSpPr>
            <a:spLocks noGrp="1"/>
          </p:cNvSpPr>
          <p:nvPr>
            <p:ph type="sldNum" sz="quarter" idx="16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3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742950" indent="-285750">
              <a:lnSpc>
                <a:spcPts val="2300"/>
              </a:lnSpc>
              <a:spcBef>
                <a:spcPts val="43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11430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6002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20574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39A2A3B4-6985-4B26-ABA4-945450F4180A}" type="slidenum">
              <a:rPr altLang="fr-FR" sz="700"/>
              <a:pPr>
                <a:lnSpc>
                  <a:spcPct val="100000"/>
                </a:lnSpc>
                <a:buClrTx/>
                <a:buSzTx/>
                <a:buFontTx/>
                <a:buNone/>
              </a:pPr>
              <a:t>16</a:t>
            </a:fld>
            <a:endParaRPr lang="de-CH" altLang="fr-FR" sz="700"/>
          </a:p>
        </p:txBody>
      </p:sp>
      <p:sp>
        <p:nvSpPr>
          <p:cNvPr id="113668" name="Titel 5"/>
          <p:cNvSpPr>
            <a:spLocks noGrp="1"/>
          </p:cNvSpPr>
          <p:nvPr>
            <p:ph type="title"/>
          </p:nvPr>
        </p:nvSpPr>
        <p:spPr bwMode="auto">
          <a:xfrm>
            <a:off x="360363" y="339725"/>
            <a:ext cx="83883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altLang="fr-FR" smtClean="0">
                <a:solidFill>
                  <a:srgbClr val="000000"/>
                </a:solidFill>
              </a:rPr>
              <a:t>Aide et informations sur les produits et conseils spécialisés de votre banque</a:t>
            </a:r>
            <a:endParaRPr lang="de-CH" altLang="fr-FR" smtClean="0">
              <a:solidFill>
                <a:srgbClr val="000000"/>
              </a:solidFill>
            </a:endParaRPr>
          </a:p>
        </p:txBody>
      </p:sp>
      <p:sp>
        <p:nvSpPr>
          <p:cNvPr id="113669" name="Inhaltsplatzhalter 6"/>
          <p:cNvSpPr>
            <a:spLocks noGrp="1"/>
          </p:cNvSpPr>
          <p:nvPr>
            <p:ph idx="1"/>
          </p:nvPr>
        </p:nvSpPr>
        <p:spPr>
          <a:xfrm>
            <a:off x="369888" y="1557338"/>
            <a:ext cx="4202112" cy="4525962"/>
          </a:xfrm>
        </p:spPr>
        <p:txBody>
          <a:bodyPr/>
          <a:lstStyle/>
          <a:p>
            <a:pPr eaLnBrk="1" hangingPunct="1"/>
            <a:endParaRPr lang="fr-CH" altLang="fr-FR" sz="1800" dirty="0" smtClean="0">
              <a:solidFill>
                <a:srgbClr val="000000"/>
              </a:solidFill>
            </a:endParaRPr>
          </a:p>
          <a:p>
            <a:pPr eaLnBrk="1" hangingPunct="1"/>
            <a:endParaRPr lang="fr-CH" altLang="fr-FR" sz="1800" dirty="0">
              <a:solidFill>
                <a:srgbClr val="000000"/>
              </a:solidFill>
            </a:endParaRPr>
          </a:p>
          <a:p>
            <a:pPr eaLnBrk="1" hangingPunct="1"/>
            <a:r>
              <a:rPr lang="fr-CH" altLang="fr-FR" sz="1800" dirty="0" smtClean="0">
                <a:solidFill>
                  <a:srgbClr val="000000"/>
                </a:solidFill>
              </a:rPr>
              <a:t>Banque </a:t>
            </a:r>
            <a:r>
              <a:rPr lang="fr-CH" altLang="fr-FR" sz="1800" dirty="0" err="1" smtClean="0">
                <a:solidFill>
                  <a:srgbClr val="000000"/>
                </a:solidFill>
              </a:rPr>
              <a:t>Raiffeisen</a:t>
            </a:r>
            <a:r>
              <a:rPr lang="fr-CH" altLang="fr-FR" sz="1800" dirty="0" smtClean="0">
                <a:solidFill>
                  <a:srgbClr val="000000"/>
                </a:solidFill>
              </a:rPr>
              <a:t> de Monthey</a:t>
            </a:r>
          </a:p>
          <a:p>
            <a:pPr marL="268288" indent="0" eaLnBrk="1" hangingPunct="1">
              <a:buNone/>
            </a:pPr>
            <a:r>
              <a:rPr lang="de-CH" altLang="fr-FR" sz="1800" dirty="0" err="1" smtClean="0">
                <a:solidFill>
                  <a:srgbClr val="000000"/>
                </a:solidFill>
              </a:rPr>
              <a:t>Av</a:t>
            </a:r>
            <a:r>
              <a:rPr lang="de-CH" altLang="fr-FR" sz="1800" dirty="0" smtClean="0">
                <a:solidFill>
                  <a:srgbClr val="000000"/>
                </a:solidFill>
              </a:rPr>
              <a:t>. de la Gare 24</a:t>
            </a:r>
          </a:p>
          <a:p>
            <a:pPr marL="0" indent="268288" eaLnBrk="1" hangingPunct="1">
              <a:buNone/>
            </a:pPr>
            <a:r>
              <a:rPr lang="de-CH" altLang="fr-FR" sz="1800" dirty="0" smtClean="0">
                <a:solidFill>
                  <a:srgbClr val="000000"/>
                </a:solidFill>
              </a:rPr>
              <a:t>1870 Monthey</a:t>
            </a:r>
          </a:p>
          <a:p>
            <a:pPr marL="0" indent="268288" eaLnBrk="1" hangingPunct="1">
              <a:buNone/>
            </a:pPr>
            <a:endParaRPr lang="de-CH" altLang="fr-FR" sz="1800" dirty="0" smtClean="0">
              <a:solidFill>
                <a:srgbClr val="000000"/>
              </a:solidFill>
            </a:endParaRPr>
          </a:p>
          <a:p>
            <a:pPr marL="0" indent="268288" eaLnBrk="1" hangingPunct="1">
              <a:buNone/>
            </a:pPr>
            <a:endParaRPr lang="de-CH" altLang="fr-FR" sz="1800" dirty="0">
              <a:solidFill>
                <a:srgbClr val="000000"/>
              </a:solidFill>
            </a:endParaRPr>
          </a:p>
          <a:p>
            <a:pPr marL="0" indent="268288" eaLnBrk="1" hangingPunct="1">
              <a:buNone/>
            </a:pPr>
            <a:endParaRPr lang="de-CH" altLang="fr-FR" sz="1800" dirty="0">
              <a:solidFill>
                <a:srgbClr val="000000"/>
              </a:solidFill>
            </a:endParaRPr>
          </a:p>
          <a:p>
            <a:pPr marL="0" indent="268288" eaLnBrk="1" hangingPunct="1">
              <a:buNone/>
              <a:tabLst>
                <a:tab pos="1524000" algn="l"/>
              </a:tabLst>
            </a:pPr>
            <a:r>
              <a:rPr lang="fr-CH" altLang="fr-FR" sz="1600" dirty="0" smtClean="0">
                <a:solidFill>
                  <a:srgbClr val="000000"/>
                </a:solidFill>
              </a:rPr>
              <a:t>Téléphone	: 024 473 47 00</a:t>
            </a:r>
          </a:p>
          <a:p>
            <a:pPr marL="0" indent="268288" eaLnBrk="1" hangingPunct="1">
              <a:buNone/>
              <a:tabLst>
                <a:tab pos="1524000" algn="l"/>
              </a:tabLst>
            </a:pPr>
            <a:r>
              <a:rPr lang="fr-CH" altLang="fr-FR" sz="1600" dirty="0" smtClean="0">
                <a:solidFill>
                  <a:srgbClr val="000000"/>
                </a:solidFill>
              </a:rPr>
              <a:t>Email	: </a:t>
            </a:r>
            <a:r>
              <a:rPr lang="fr-CH" altLang="fr-FR" sz="1600" dirty="0" smtClean="0">
                <a:solidFill>
                  <a:srgbClr val="000000"/>
                </a:solidFill>
                <a:hlinkClick r:id="rId3"/>
              </a:rPr>
              <a:t>monthey@raiffeisen.ch</a:t>
            </a:r>
            <a:r>
              <a:rPr lang="fr-CH" altLang="fr-FR" sz="1600" dirty="0" smtClean="0">
                <a:solidFill>
                  <a:srgbClr val="000000"/>
                </a:solidFill>
              </a:rPr>
              <a:t> </a:t>
            </a:r>
          </a:p>
          <a:p>
            <a:pPr marL="0" indent="268288" eaLnBrk="1" hangingPunct="1">
              <a:buNone/>
              <a:tabLst>
                <a:tab pos="1524000" algn="l"/>
              </a:tabLst>
            </a:pPr>
            <a:r>
              <a:rPr lang="fr-CH" altLang="fr-FR" sz="1600" dirty="0" smtClean="0">
                <a:solidFill>
                  <a:srgbClr val="000000"/>
                </a:solidFill>
              </a:rPr>
              <a:t>Site Internet	: </a:t>
            </a:r>
            <a:r>
              <a:rPr lang="fr-CH" altLang="fr-FR" sz="1600" dirty="0" smtClean="0">
                <a:solidFill>
                  <a:srgbClr val="000000"/>
                </a:solidFill>
                <a:hlinkClick r:id="rId4"/>
              </a:rPr>
              <a:t>www.raiffeisen.ch/monthey</a:t>
            </a:r>
            <a:r>
              <a:rPr lang="fr-CH" altLang="fr-FR" sz="1600" dirty="0" smtClean="0">
                <a:solidFill>
                  <a:srgbClr val="000000"/>
                </a:solidFill>
              </a:rPr>
              <a:t> </a:t>
            </a:r>
            <a:endParaRPr lang="fr-CH" altLang="fr-FR" sz="1600" dirty="0">
              <a:solidFill>
                <a:srgbClr val="000000"/>
              </a:solidFill>
            </a:endParaRPr>
          </a:p>
        </p:txBody>
      </p:sp>
      <p:sp>
        <p:nvSpPr>
          <p:cNvPr id="113671" name="Fußzeilenplatzhalter 4"/>
          <p:cNvSpPr>
            <a:spLocks noGrp="1"/>
          </p:cNvSpPr>
          <p:nvPr>
            <p:ph type="ftr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ts val="23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742950" indent="-285750">
              <a:lnSpc>
                <a:spcPts val="2300"/>
              </a:lnSpc>
              <a:spcBef>
                <a:spcPts val="43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11430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6002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20574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CH" altLang="fr-FR" sz="700" smtClean="0">
                <a:solidFill>
                  <a:srgbClr val="000000"/>
                </a:solidFill>
              </a:rPr>
              <a:t>Raiffeisen Suisse | l'e-banking Raiffeisen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04" y="2060848"/>
            <a:ext cx="4067614" cy="2711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61950" y="2046560"/>
            <a:ext cx="8421688" cy="4622800"/>
          </a:xfrm>
        </p:spPr>
        <p:txBody>
          <a:bodyPr/>
          <a:lstStyle/>
          <a:p>
            <a:pPr marL="720725" indent="542925" eaLnBrk="1" hangingPunct="1">
              <a:buFont typeface="Frutiger Next Com" panose="020B0503040204020203" pitchFamily="34" charset="0"/>
              <a:buAutoNum type="arabicPeriod"/>
            </a:pPr>
            <a:r>
              <a:rPr lang="fr-CH" altLang="fr-FR" sz="3600" dirty="0" smtClean="0">
                <a:solidFill>
                  <a:srgbClr val="FFFFFF"/>
                </a:solidFill>
              </a:rPr>
              <a:t>Informations sur l'e-</a:t>
            </a:r>
            <a:r>
              <a:rPr lang="fr-CH" altLang="fr-FR" sz="3600" dirty="0" err="1" smtClean="0">
                <a:solidFill>
                  <a:srgbClr val="FFFFFF"/>
                </a:solidFill>
              </a:rPr>
              <a:t>banking</a:t>
            </a:r>
            <a:endParaRPr lang="fr-CH" altLang="fr-FR" sz="3600" dirty="0" smtClean="0">
              <a:solidFill>
                <a:srgbClr val="FFFFFF"/>
              </a:solidFill>
            </a:endParaRPr>
          </a:p>
          <a:p>
            <a:pPr marL="720725" indent="542925" eaLnBrk="1" hangingPunct="1">
              <a:buFont typeface="Frutiger Next Com" panose="020B0503040204020203" pitchFamily="34" charset="0"/>
              <a:buAutoNum type="arabicPeriod"/>
            </a:pPr>
            <a:endParaRPr lang="fr-CH" altLang="fr-FR" sz="3600" dirty="0" smtClean="0">
              <a:solidFill>
                <a:srgbClr val="FFFFFF"/>
              </a:solidFill>
            </a:endParaRPr>
          </a:p>
          <a:p>
            <a:pPr marL="720725" indent="542925" eaLnBrk="1" hangingPunct="1">
              <a:buFont typeface="Frutiger Next Com" panose="020B0503040204020203" pitchFamily="34" charset="0"/>
              <a:buAutoNum type="arabicPeriod"/>
            </a:pPr>
            <a:endParaRPr lang="de-CH" altLang="fr-FR" sz="3600" dirty="0" smtClean="0"/>
          </a:p>
          <a:p>
            <a:pPr marL="720725" indent="542925" eaLnBrk="1" hangingPunct="1">
              <a:buFont typeface="Frutiger Next Com" panose="020B0503040204020203" pitchFamily="34" charset="0"/>
              <a:buAutoNum type="arabicPeriod"/>
            </a:pPr>
            <a:r>
              <a:rPr lang="fr-CH" altLang="fr-FR" sz="3600" dirty="0" smtClean="0">
                <a:solidFill>
                  <a:srgbClr val="FFFFFF"/>
                </a:solidFill>
              </a:rPr>
              <a:t>Un e-</a:t>
            </a:r>
            <a:r>
              <a:rPr lang="fr-CH" altLang="fr-FR" sz="3600" dirty="0" err="1" smtClean="0">
                <a:solidFill>
                  <a:srgbClr val="FFFFFF"/>
                </a:solidFill>
              </a:rPr>
              <a:t>banking</a:t>
            </a:r>
            <a:r>
              <a:rPr lang="fr-CH" altLang="fr-FR" sz="3600" dirty="0" smtClean="0">
                <a:solidFill>
                  <a:srgbClr val="FFFFFF"/>
                </a:solidFill>
              </a:rPr>
              <a:t> sûr</a:t>
            </a:r>
          </a:p>
          <a:p>
            <a:pPr marL="720725" indent="542925" eaLnBrk="1" hangingPunct="1">
              <a:buFont typeface="Frutiger Next Com" panose="020B0503040204020203" pitchFamily="34" charset="0"/>
              <a:buAutoNum type="arabicPeriod"/>
            </a:pPr>
            <a:endParaRPr lang="fr-CH" altLang="fr-FR" sz="3600" dirty="0" smtClean="0">
              <a:solidFill>
                <a:srgbClr val="FFFFFF"/>
              </a:solidFill>
            </a:endParaRPr>
          </a:p>
          <a:p>
            <a:pPr marL="720725" indent="542925" eaLnBrk="1" hangingPunct="1">
              <a:buFont typeface="Frutiger Next Com" panose="020B0503040204020203" pitchFamily="34" charset="0"/>
              <a:buAutoNum type="arabicPeriod"/>
            </a:pPr>
            <a:endParaRPr lang="de-CH" altLang="fr-FR" sz="3600" dirty="0" smtClean="0"/>
          </a:p>
          <a:p>
            <a:pPr marL="720725" indent="542925" eaLnBrk="1" hangingPunct="1">
              <a:buFont typeface="Frutiger Next Com" panose="020B0503040204020203" pitchFamily="34" charset="0"/>
              <a:buAutoNum type="arabicPeriod"/>
            </a:pPr>
            <a:r>
              <a:rPr lang="fr-CH" altLang="fr-FR" sz="3600" dirty="0" smtClean="0">
                <a:solidFill>
                  <a:srgbClr val="FFFFFF"/>
                </a:solidFill>
              </a:rPr>
              <a:t>Procédure </a:t>
            </a:r>
            <a:r>
              <a:rPr lang="fr-CH" altLang="fr-FR" sz="3600" dirty="0" smtClean="0">
                <a:solidFill>
                  <a:srgbClr val="FFFFFF"/>
                </a:solidFill>
              </a:rPr>
              <a:t>de connexion</a:t>
            </a:r>
            <a:endParaRPr lang="de-CH" altLang="fr-FR" sz="3600" dirty="0" smtClean="0"/>
          </a:p>
          <a:p>
            <a:pPr marL="720725" indent="542925" eaLnBrk="1" hangingPunct="1">
              <a:buFont typeface="Frutiger Next Com" panose="020B0503040204020203" pitchFamily="34" charset="0"/>
              <a:buAutoNum type="arabicPeriod"/>
            </a:pPr>
            <a:endParaRPr lang="de-CH" altLang="fr-FR" sz="3600" dirty="0" smtClean="0"/>
          </a:p>
          <a:p>
            <a:pPr marL="720725" indent="542925" eaLnBrk="1" hangingPunct="1">
              <a:buFont typeface="Frutiger Next Com" panose="020B0503040204020203" pitchFamily="34" charset="0"/>
              <a:buAutoNum type="arabicPeriod"/>
            </a:pPr>
            <a:endParaRPr lang="de-CH" altLang="fr-F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platzhalter 6"/>
          <p:cNvSpPr>
            <a:spLocks noGrp="1"/>
          </p:cNvSpPr>
          <p:nvPr>
            <p:ph type="body" sz="quarter" idx="15"/>
          </p:nvPr>
        </p:nvSpPr>
        <p:spPr bwMode="auto">
          <a:xfrm>
            <a:off x="360363" y="2716213"/>
            <a:ext cx="8423275" cy="164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Frutiger Next Com" panose="020B0503040204020203" pitchFamily="34" charset="0"/>
              <a:buAutoNum type="arabicPeriod"/>
            </a:pPr>
            <a:r>
              <a:rPr lang="fr-CH" altLang="fr-FR" dirty="0">
                <a:solidFill>
                  <a:srgbClr val="FFFFFF"/>
                </a:solidFill>
              </a:rPr>
              <a:t>Informations sur l'e-</a:t>
            </a:r>
            <a:r>
              <a:rPr lang="fr-CH" altLang="fr-FR" dirty="0" err="1">
                <a:solidFill>
                  <a:srgbClr val="FFFFFF"/>
                </a:solidFill>
              </a:rPr>
              <a:t>banking</a:t>
            </a:r>
            <a:endParaRPr lang="de-CH" altLang="fr-FR" dirty="0"/>
          </a:p>
        </p:txBody>
      </p:sp>
    </p:spTree>
    <p:extLst>
      <p:ext uri="{BB962C8B-B14F-4D97-AF65-F5344CB8AC3E}">
        <p14:creationId xmlns:p14="http://schemas.microsoft.com/office/powerpoint/2010/main" val="24826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 bwMode="auto">
          <a:xfrm>
            <a:off x="360363" y="339725"/>
            <a:ext cx="83883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altLang="fr-FR" dirty="0" smtClean="0">
                <a:solidFill>
                  <a:srgbClr val="000000"/>
                </a:solidFill>
              </a:rPr>
              <a:t>Qu'est</a:t>
            </a:r>
            <a:r>
              <a:rPr lang="fr-CH" altLang="fr-FR" dirty="0" smtClean="0"/>
              <a:t>-c</a:t>
            </a:r>
            <a:r>
              <a:rPr lang="fr-CH" altLang="fr-FR" dirty="0" smtClean="0">
                <a:solidFill>
                  <a:srgbClr val="000000"/>
                </a:solidFill>
              </a:rPr>
              <a:t>e que l'e-</a:t>
            </a:r>
            <a:r>
              <a:rPr lang="fr-CH" altLang="fr-FR" dirty="0" err="1" smtClean="0">
                <a:solidFill>
                  <a:srgbClr val="000000"/>
                </a:solidFill>
              </a:rPr>
              <a:t>banking</a:t>
            </a:r>
            <a:r>
              <a:rPr lang="fr-CH" altLang="fr-FR" dirty="0" smtClean="0">
                <a:solidFill>
                  <a:srgbClr val="000000"/>
                </a:solidFill>
              </a:rPr>
              <a:t>?</a:t>
            </a:r>
            <a:endParaRPr lang="de-CH" altLang="fr-FR" dirty="0" smtClean="0">
              <a:solidFill>
                <a:srgbClr val="000000"/>
              </a:solidFill>
            </a:endParaRPr>
          </a:p>
        </p:txBody>
      </p:sp>
      <p:sp>
        <p:nvSpPr>
          <p:cNvPr id="29699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3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742950" indent="-285750">
              <a:lnSpc>
                <a:spcPts val="2300"/>
              </a:lnSpc>
              <a:spcBef>
                <a:spcPts val="43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11430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6002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20574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F961253C-4C00-4195-9E5C-E7FA38D943A4}" type="slidenum">
              <a:rPr altLang="fr-FR" sz="700"/>
              <a:pPr>
                <a:lnSpc>
                  <a:spcPct val="100000"/>
                </a:lnSpc>
                <a:buClrTx/>
                <a:buSzTx/>
                <a:buFontTx/>
                <a:buNone/>
              </a:pPr>
              <a:t>4</a:t>
            </a:fld>
            <a:endParaRPr lang="de-CH" altLang="fr-FR" sz="700"/>
          </a:p>
        </p:txBody>
      </p:sp>
      <p:sp>
        <p:nvSpPr>
          <p:cNvPr id="29700" name="Inhaltsplatzhalter 5"/>
          <p:cNvSpPr>
            <a:spLocks noGrp="1"/>
          </p:cNvSpPr>
          <p:nvPr>
            <p:ph idx="1"/>
          </p:nvPr>
        </p:nvSpPr>
        <p:spPr>
          <a:xfrm>
            <a:off x="396875" y="1557338"/>
            <a:ext cx="8450263" cy="4525962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fr-CH" altLang="fr-FR" dirty="0" smtClean="0"/>
              <a:t>Transactions bancaires</a:t>
            </a:r>
            <a:r>
              <a:rPr lang="fr-CH" altLang="fr-FR" dirty="0"/>
              <a:t> </a:t>
            </a:r>
            <a:r>
              <a:rPr lang="fr-CH" altLang="fr-FR" dirty="0" smtClean="0">
                <a:solidFill>
                  <a:srgbClr val="000000"/>
                </a:solidFill>
              </a:rPr>
              <a:t>depuis n'importe où</a:t>
            </a:r>
            <a:endParaRPr lang="de-CH" altLang="fr-FR" dirty="0" smtClean="0"/>
          </a:p>
          <a:p>
            <a:pPr eaLnBrk="1" hangingPunct="1">
              <a:lnSpc>
                <a:spcPct val="200000"/>
              </a:lnSpc>
            </a:pPr>
            <a:r>
              <a:rPr lang="fr-CH" altLang="fr-FR" dirty="0" smtClean="0">
                <a:solidFill>
                  <a:srgbClr val="000000"/>
                </a:solidFill>
              </a:rPr>
              <a:t>Ouvert </a:t>
            </a:r>
            <a:r>
              <a:rPr lang="fr-CH" altLang="fr-FR" dirty="0" smtClean="0"/>
              <a:t>7 jours/7, 24 heures/24</a:t>
            </a:r>
            <a:endParaRPr lang="de-CH" altLang="fr-FR" dirty="0" smtClean="0"/>
          </a:p>
        </p:txBody>
      </p:sp>
      <p:sp>
        <p:nvSpPr>
          <p:cNvPr id="7" name="Wolke 6"/>
          <p:cNvSpPr/>
          <p:nvPr/>
        </p:nvSpPr>
        <p:spPr bwMode="auto">
          <a:xfrm>
            <a:off x="2481263" y="4275138"/>
            <a:ext cx="1439862" cy="91281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latin typeface="Frutiger 45 Light" pitchFamily="34" charset="0"/>
              <a:cs typeface="Arial" charset="0"/>
            </a:endParaRPr>
          </a:p>
        </p:txBody>
      </p:sp>
      <p:pic>
        <p:nvPicPr>
          <p:cNvPr id="29702" name="Picture 80" descr="M:\04Distributionskanaele\ElektronischerVertrieb\03_RAIFFEISENdirect_Konzeption\Praesentationen_und_Schulungen_(Michael_Maeder)\10 Diverses\Icons und Bildli\Icons\Glob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4418013"/>
            <a:ext cx="579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8" descr="M:\04Distributionskanaele\ElektronischerVertrieb\03_RAIFFEISENdirect_Konzeption\Praesentationen_und_Schulungen_(Michael_Maeder)\10 Diverses\Icons und Bildli\Icons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4202113"/>
            <a:ext cx="10080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79" descr="M:\04Distributionskanaele\ElektronischerVertrieb\03_RAIFFEISENdirect_Konzeption\Praesentationen_und_Schulungen_(Michael_Maeder)\10 Diverses\Icons und Bildli\Icons\macboo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256088"/>
            <a:ext cx="10810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 Box 7"/>
          <p:cNvSpPr txBox="1">
            <a:spLocks noChangeArrowheads="1"/>
          </p:cNvSpPr>
          <p:nvPr/>
        </p:nvSpPr>
        <p:spPr bwMode="auto">
          <a:xfrm>
            <a:off x="5000625" y="5281613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3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742950" indent="-285750">
              <a:lnSpc>
                <a:spcPts val="2300"/>
              </a:lnSpc>
              <a:spcBef>
                <a:spcPts val="43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11430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6002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20574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rgbClr val="000000"/>
                </a:solidFill>
              </a:rPr>
              <a:t>L'e-banking</a:t>
            </a:r>
            <a:br>
              <a:rPr lang="fr-CH" altLang="fr-FR" sz="1800">
                <a:solidFill>
                  <a:srgbClr val="000000"/>
                </a:solidFill>
              </a:rPr>
            </a:br>
            <a:r>
              <a:rPr lang="fr-CH" altLang="fr-FR" sz="1800">
                <a:solidFill>
                  <a:srgbClr val="000000"/>
                </a:solidFill>
              </a:rPr>
              <a:t>Raiffeisen</a:t>
            </a:r>
            <a:endParaRPr lang="en-US" altLang="fr-FR" sz="1800">
              <a:solidFill>
                <a:srgbClr val="000000"/>
              </a:solidFill>
            </a:endParaRPr>
          </a:p>
        </p:txBody>
      </p:sp>
      <p:sp>
        <p:nvSpPr>
          <p:cNvPr id="29706" name="Text Box 9"/>
          <p:cNvSpPr txBox="1">
            <a:spLocks noChangeArrowheads="1"/>
          </p:cNvSpPr>
          <p:nvPr/>
        </p:nvSpPr>
        <p:spPr bwMode="auto">
          <a:xfrm>
            <a:off x="2552700" y="5283200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3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742950" indent="-285750">
              <a:lnSpc>
                <a:spcPts val="2300"/>
              </a:lnSpc>
              <a:spcBef>
                <a:spcPts val="43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11430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6002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20574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rgbClr val="000000"/>
                </a:solidFill>
              </a:rPr>
              <a:t>Internet</a:t>
            </a:r>
            <a:endParaRPr lang="en-US" altLang="fr-FR" sz="1800">
              <a:solidFill>
                <a:srgbClr val="000000"/>
              </a:solidFill>
            </a:endParaRPr>
          </a:p>
        </p:txBody>
      </p:sp>
      <p:pic>
        <p:nvPicPr>
          <p:cNvPr id="29707" name="Grafik 12" descr="003_Raiffeisen_St_Galle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112963"/>
            <a:ext cx="21891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Gerade Verbindung mit Pfeil 13"/>
          <p:cNvCxnSpPr/>
          <p:nvPr/>
        </p:nvCxnSpPr>
        <p:spPr>
          <a:xfrm flipH="1">
            <a:off x="6297613" y="3986213"/>
            <a:ext cx="863600" cy="719137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4137025" y="4778375"/>
            <a:ext cx="1008063" cy="0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1400175" y="4849813"/>
            <a:ext cx="936625" cy="144462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2" name="Fußzeilenplatzhalter 4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ts val="23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742950" indent="-285750">
              <a:lnSpc>
                <a:spcPts val="2300"/>
              </a:lnSpc>
              <a:spcBef>
                <a:spcPts val="43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11430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6002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20574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CH" altLang="fr-FR" sz="700" smtClean="0">
                <a:solidFill>
                  <a:srgbClr val="000000"/>
                </a:solidFill>
              </a:rPr>
              <a:t>Raiffeisen Suisse | l'e-banking Raiffeisen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>
            <p:ph type="body" sz="quarter" idx="15"/>
          </p:nvPr>
        </p:nvSpPr>
        <p:spPr>
          <a:xfrm>
            <a:off x="4716463" y="1768475"/>
            <a:ext cx="3727450" cy="7969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CH" altLang="fr-FR" dirty="0" smtClean="0">
                <a:solidFill>
                  <a:srgbClr val="000000"/>
                </a:solidFill>
              </a:rPr>
              <a:t>+ 1 </a:t>
            </a:r>
            <a:r>
              <a:rPr lang="fr-CH" altLang="fr-FR" dirty="0" err="1" smtClean="0">
                <a:solidFill>
                  <a:srgbClr val="000000"/>
                </a:solidFill>
              </a:rPr>
              <a:t>mio</a:t>
            </a:r>
            <a:endParaRPr lang="de-CH" altLang="fr-FR" dirty="0" smtClean="0"/>
          </a:p>
          <a:p>
            <a:pPr eaLnBrk="1" hangingPunct="1">
              <a:spcBef>
                <a:spcPct val="0"/>
              </a:spcBef>
            </a:pPr>
            <a:endParaRPr lang="de-CH" altLang="fr-FR" dirty="0" smtClean="0"/>
          </a:p>
        </p:txBody>
      </p:sp>
      <p:sp>
        <p:nvSpPr>
          <p:cNvPr id="31747" name="Textplatzhalter 18"/>
          <p:cNvSpPr>
            <a:spLocks noGrp="1"/>
          </p:cNvSpPr>
          <p:nvPr>
            <p:ph type="body" sz="quarter" idx="18"/>
          </p:nvPr>
        </p:nvSpPr>
        <p:spPr>
          <a:xfrm>
            <a:off x="4716463" y="2647950"/>
            <a:ext cx="3727450" cy="863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CH" altLang="fr-FR" dirty="0" smtClean="0">
                <a:solidFill>
                  <a:srgbClr val="000000"/>
                </a:solidFill>
              </a:rPr>
              <a:t>de contrats e-</a:t>
            </a:r>
            <a:r>
              <a:rPr lang="fr-CH" altLang="fr-FR" dirty="0" err="1" smtClean="0">
                <a:solidFill>
                  <a:srgbClr val="000000"/>
                </a:solidFill>
              </a:rPr>
              <a:t>banking</a:t>
            </a:r>
            <a:endParaRPr lang="de-CH" altLang="fr-FR" dirty="0" smtClean="0">
              <a:solidFill>
                <a:srgbClr val="000000"/>
              </a:solidFill>
            </a:endParaRPr>
          </a:p>
        </p:txBody>
      </p:sp>
      <p:sp>
        <p:nvSpPr>
          <p:cNvPr id="31748" name="Foliennummernplatzhalter 2"/>
          <p:cNvSpPr>
            <a:spLocks noGrp="1"/>
          </p:cNvSpPr>
          <p:nvPr>
            <p:ph type="sldNum" sz="quarter" idx="19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3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742950" indent="-285750">
              <a:lnSpc>
                <a:spcPts val="2300"/>
              </a:lnSpc>
              <a:spcBef>
                <a:spcPts val="43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11430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6002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20574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6C1692AE-2233-4628-9F9A-60251B1AD075}" type="slidenum">
              <a:rPr altLang="fr-FR" sz="700"/>
              <a:pPr>
                <a:lnSpc>
                  <a:spcPct val="100000"/>
                </a:lnSpc>
                <a:buClrTx/>
                <a:buSzTx/>
                <a:buFontTx/>
                <a:buNone/>
              </a:pPr>
              <a:t>5</a:t>
            </a:fld>
            <a:endParaRPr lang="de-CH" altLang="fr-FR" sz="700"/>
          </a:p>
        </p:txBody>
      </p:sp>
      <p:sp>
        <p:nvSpPr>
          <p:cNvPr id="31749" name="Titel 6"/>
          <p:cNvSpPr>
            <a:spLocks noGrp="1"/>
          </p:cNvSpPr>
          <p:nvPr>
            <p:ph type="title"/>
          </p:nvPr>
        </p:nvSpPr>
        <p:spPr bwMode="auto">
          <a:xfrm>
            <a:off x="360363" y="339725"/>
            <a:ext cx="83883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altLang="fr-FR" smtClean="0">
                <a:solidFill>
                  <a:srgbClr val="000000"/>
                </a:solidFill>
              </a:rPr>
              <a:t>L'e-banking en chiffres</a:t>
            </a:r>
            <a:endParaRPr lang="de-CH" altLang="fr-FR" smtClean="0">
              <a:solidFill>
                <a:srgbClr val="000000"/>
              </a:solidFill>
            </a:endParaRPr>
          </a:p>
        </p:txBody>
      </p:sp>
      <p:sp>
        <p:nvSpPr>
          <p:cNvPr id="31751" name="Fußzeilenplatzhalter 4"/>
          <p:cNvSpPr>
            <a:spLocks noGrp="1"/>
          </p:cNvSpPr>
          <p:nvPr>
            <p:ph type="ftr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ts val="23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742950" indent="-285750">
              <a:lnSpc>
                <a:spcPts val="2300"/>
              </a:lnSpc>
              <a:spcBef>
                <a:spcPts val="43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11430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6002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20574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CH" altLang="fr-FR" sz="700" smtClean="0">
                <a:solidFill>
                  <a:srgbClr val="000000"/>
                </a:solidFill>
              </a:rPr>
              <a:t>Raiffeisen Suisse | l'e-banking Raiffeisen</a:t>
            </a:r>
          </a:p>
        </p:txBody>
      </p:sp>
      <p:pic>
        <p:nvPicPr>
          <p:cNvPr id="3175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r="38692"/>
          <a:stretch>
            <a:fillRect/>
          </a:stretch>
        </p:blipFill>
        <p:spPr bwMode="auto">
          <a:xfrm>
            <a:off x="360363" y="1652588"/>
            <a:ext cx="2771775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>
            <p:ph type="body" sz="quarter" idx="15"/>
          </p:nvPr>
        </p:nvSpPr>
        <p:spPr>
          <a:xfrm>
            <a:off x="4716016" y="1772816"/>
            <a:ext cx="3727450" cy="7969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CH" altLang="fr-FR" dirty="0">
                <a:solidFill>
                  <a:srgbClr val="000000"/>
                </a:solidFill>
              </a:rPr>
              <a:t>5</a:t>
            </a:r>
            <a:r>
              <a:rPr lang="fr-CH" altLang="fr-FR" dirty="0" smtClean="0">
                <a:solidFill>
                  <a:srgbClr val="000000"/>
                </a:solidFill>
              </a:rPr>
              <a:t> </a:t>
            </a:r>
            <a:r>
              <a:rPr lang="fr-CH" altLang="fr-FR" dirty="0" err="1" smtClean="0">
                <a:solidFill>
                  <a:srgbClr val="000000"/>
                </a:solidFill>
              </a:rPr>
              <a:t>mio</a:t>
            </a:r>
            <a:endParaRPr lang="de-CH" altLang="fr-FR" dirty="0" smtClean="0"/>
          </a:p>
          <a:p>
            <a:pPr eaLnBrk="1" hangingPunct="1">
              <a:spcBef>
                <a:spcPct val="0"/>
              </a:spcBef>
            </a:pPr>
            <a:endParaRPr lang="de-CH" altLang="fr-FR" dirty="0" smtClean="0"/>
          </a:p>
        </p:txBody>
      </p:sp>
      <p:sp>
        <p:nvSpPr>
          <p:cNvPr id="33795" name="Textplatzhalter 18"/>
          <p:cNvSpPr>
            <a:spLocks noGrp="1"/>
          </p:cNvSpPr>
          <p:nvPr>
            <p:ph type="body" sz="quarter" idx="18"/>
          </p:nvPr>
        </p:nvSpPr>
        <p:spPr>
          <a:xfrm>
            <a:off x="4716463" y="2647950"/>
            <a:ext cx="3727450" cy="863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CH" altLang="fr-FR" dirty="0" smtClean="0">
                <a:solidFill>
                  <a:srgbClr val="000000"/>
                </a:solidFill>
              </a:rPr>
              <a:t>d'accès par mois</a:t>
            </a:r>
            <a:endParaRPr lang="de-CH" altLang="fr-FR" dirty="0" smtClean="0">
              <a:solidFill>
                <a:srgbClr val="000000"/>
              </a:solidFill>
            </a:endParaRPr>
          </a:p>
        </p:txBody>
      </p:sp>
      <p:sp>
        <p:nvSpPr>
          <p:cNvPr id="33796" name="Foliennummernplatzhalter 2"/>
          <p:cNvSpPr>
            <a:spLocks noGrp="1"/>
          </p:cNvSpPr>
          <p:nvPr>
            <p:ph type="sldNum" sz="quarter" idx="19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3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742950" indent="-285750">
              <a:lnSpc>
                <a:spcPts val="2300"/>
              </a:lnSpc>
              <a:spcBef>
                <a:spcPts val="43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11430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6002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20574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C06C4E8A-4E3F-4BEA-BAB3-C2F306BC5916}" type="slidenum">
              <a:rPr altLang="fr-FR" sz="700"/>
              <a:pPr>
                <a:lnSpc>
                  <a:spcPct val="100000"/>
                </a:lnSpc>
                <a:buClrTx/>
                <a:buSzTx/>
                <a:buFontTx/>
                <a:buNone/>
              </a:pPr>
              <a:t>6</a:t>
            </a:fld>
            <a:endParaRPr lang="de-CH" altLang="fr-FR" sz="700"/>
          </a:p>
        </p:txBody>
      </p:sp>
      <p:sp>
        <p:nvSpPr>
          <p:cNvPr id="33797" name="Titel 6"/>
          <p:cNvSpPr>
            <a:spLocks noGrp="1"/>
          </p:cNvSpPr>
          <p:nvPr>
            <p:ph type="title"/>
          </p:nvPr>
        </p:nvSpPr>
        <p:spPr bwMode="auto">
          <a:xfrm>
            <a:off x="360363" y="339725"/>
            <a:ext cx="83883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altLang="fr-FR" smtClean="0">
                <a:solidFill>
                  <a:srgbClr val="000000"/>
                </a:solidFill>
              </a:rPr>
              <a:t>L'e-banking en chiffres</a:t>
            </a:r>
            <a:endParaRPr lang="de-CH" altLang="fr-FR" smtClean="0">
              <a:solidFill>
                <a:srgbClr val="000000"/>
              </a:solidFill>
            </a:endParaRPr>
          </a:p>
        </p:txBody>
      </p:sp>
      <p:sp>
        <p:nvSpPr>
          <p:cNvPr id="33799" name="Fußzeilenplatzhalter 4"/>
          <p:cNvSpPr>
            <a:spLocks noGrp="1"/>
          </p:cNvSpPr>
          <p:nvPr>
            <p:ph type="ftr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ts val="23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742950" indent="-285750">
              <a:lnSpc>
                <a:spcPts val="2300"/>
              </a:lnSpc>
              <a:spcBef>
                <a:spcPts val="43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11430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6002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20574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CH" altLang="fr-FR" sz="700" smtClean="0">
                <a:solidFill>
                  <a:srgbClr val="000000"/>
                </a:solidFill>
              </a:rPr>
              <a:t>Raiffeisen Suisse | l'e-banking Raiffeisen</a:t>
            </a:r>
          </a:p>
        </p:txBody>
      </p:sp>
      <p:pic>
        <p:nvPicPr>
          <p:cNvPr id="3380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8"/>
          <a:stretch>
            <a:fillRect/>
          </a:stretch>
        </p:blipFill>
        <p:spPr bwMode="auto">
          <a:xfrm>
            <a:off x="360363" y="1604963"/>
            <a:ext cx="2987675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>
            <p:ph type="body" sz="quarter" idx="15"/>
          </p:nvPr>
        </p:nvSpPr>
        <p:spPr>
          <a:xfrm>
            <a:off x="4716463" y="1768475"/>
            <a:ext cx="3727450" cy="7969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CH" altLang="fr-FR" dirty="0" smtClean="0">
                <a:solidFill>
                  <a:srgbClr val="000000"/>
                </a:solidFill>
              </a:rPr>
              <a:t>8.6 </a:t>
            </a:r>
            <a:r>
              <a:rPr lang="fr-CH" altLang="fr-FR" dirty="0" err="1" smtClean="0">
                <a:solidFill>
                  <a:srgbClr val="000000"/>
                </a:solidFill>
              </a:rPr>
              <a:t>mio</a:t>
            </a:r>
            <a:endParaRPr lang="de-CH" altLang="fr-FR" dirty="0" smtClean="0"/>
          </a:p>
          <a:p>
            <a:pPr eaLnBrk="1" hangingPunct="1">
              <a:spcBef>
                <a:spcPct val="0"/>
              </a:spcBef>
            </a:pPr>
            <a:endParaRPr lang="de-CH" altLang="fr-FR" dirty="0" smtClean="0"/>
          </a:p>
        </p:txBody>
      </p:sp>
      <p:sp>
        <p:nvSpPr>
          <p:cNvPr id="35843" name="Textplatzhalter 18"/>
          <p:cNvSpPr>
            <a:spLocks noGrp="1"/>
          </p:cNvSpPr>
          <p:nvPr>
            <p:ph type="body" sz="quarter" idx="18"/>
          </p:nvPr>
        </p:nvSpPr>
        <p:spPr>
          <a:xfrm>
            <a:off x="4716463" y="2647950"/>
            <a:ext cx="3727450" cy="863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CH" altLang="fr-FR" dirty="0" smtClean="0">
                <a:solidFill>
                  <a:srgbClr val="000000"/>
                </a:solidFill>
              </a:rPr>
              <a:t>de paiements par mois</a:t>
            </a:r>
            <a:endParaRPr lang="de-CH" altLang="fr-FR" dirty="0" smtClean="0">
              <a:solidFill>
                <a:srgbClr val="000000"/>
              </a:solidFill>
            </a:endParaRPr>
          </a:p>
        </p:txBody>
      </p:sp>
      <p:sp>
        <p:nvSpPr>
          <p:cNvPr id="35844" name="Foliennummernplatzhalter 2"/>
          <p:cNvSpPr>
            <a:spLocks noGrp="1"/>
          </p:cNvSpPr>
          <p:nvPr>
            <p:ph type="sldNum" sz="quarter" idx="19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3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742950" indent="-285750">
              <a:lnSpc>
                <a:spcPts val="2300"/>
              </a:lnSpc>
              <a:spcBef>
                <a:spcPts val="43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11430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6002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20574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BBBD14BA-4AC3-42F5-8ED5-846430824C5D}" type="slidenum">
              <a:rPr altLang="fr-FR" sz="700"/>
              <a:pPr>
                <a:lnSpc>
                  <a:spcPct val="100000"/>
                </a:lnSpc>
                <a:buClrTx/>
                <a:buSzTx/>
                <a:buFontTx/>
                <a:buNone/>
              </a:pPr>
              <a:t>7</a:t>
            </a:fld>
            <a:endParaRPr lang="de-CH" altLang="fr-FR" sz="700"/>
          </a:p>
        </p:txBody>
      </p:sp>
      <p:sp>
        <p:nvSpPr>
          <p:cNvPr id="35845" name="Titel 6"/>
          <p:cNvSpPr>
            <a:spLocks noGrp="1"/>
          </p:cNvSpPr>
          <p:nvPr>
            <p:ph type="title"/>
          </p:nvPr>
        </p:nvSpPr>
        <p:spPr bwMode="auto">
          <a:xfrm>
            <a:off x="360363" y="339725"/>
            <a:ext cx="83883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altLang="fr-FR" smtClean="0">
                <a:solidFill>
                  <a:srgbClr val="000000"/>
                </a:solidFill>
              </a:rPr>
              <a:t>L'e-banking en chiffres</a:t>
            </a:r>
            <a:endParaRPr lang="de-CH" altLang="fr-FR" smtClean="0">
              <a:solidFill>
                <a:srgbClr val="000000"/>
              </a:solidFill>
            </a:endParaRPr>
          </a:p>
        </p:txBody>
      </p:sp>
      <p:sp>
        <p:nvSpPr>
          <p:cNvPr id="35847" name="Fußzeilenplatzhalter 4"/>
          <p:cNvSpPr>
            <a:spLocks noGrp="1"/>
          </p:cNvSpPr>
          <p:nvPr>
            <p:ph type="ftr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ts val="23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742950" indent="-285750">
              <a:lnSpc>
                <a:spcPts val="2300"/>
              </a:lnSpc>
              <a:spcBef>
                <a:spcPts val="43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11430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6002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20574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CH" altLang="fr-FR" sz="700" smtClean="0">
                <a:solidFill>
                  <a:srgbClr val="000000"/>
                </a:solidFill>
              </a:rPr>
              <a:t>Raiffeisen Suisse | l'e-banking Raiffeisen</a:t>
            </a:r>
          </a:p>
        </p:txBody>
      </p:sp>
      <p:pic>
        <p:nvPicPr>
          <p:cNvPr id="3584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r="41112"/>
          <a:stretch>
            <a:fillRect/>
          </a:stretch>
        </p:blipFill>
        <p:spPr bwMode="auto">
          <a:xfrm>
            <a:off x="381000" y="1552575"/>
            <a:ext cx="2951163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>
            <p:ph type="body" sz="quarter" idx="15"/>
          </p:nvPr>
        </p:nvSpPr>
        <p:spPr>
          <a:xfrm>
            <a:off x="4716463" y="1685925"/>
            <a:ext cx="3727450" cy="7969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CH" altLang="fr-FR" dirty="0" smtClean="0">
                <a:solidFill>
                  <a:srgbClr val="000000"/>
                </a:solidFill>
              </a:rPr>
              <a:t>80%</a:t>
            </a:r>
            <a:endParaRPr lang="de-CH" altLang="fr-FR" dirty="0" smtClean="0"/>
          </a:p>
          <a:p>
            <a:pPr eaLnBrk="1" hangingPunct="1">
              <a:spcBef>
                <a:spcPct val="0"/>
              </a:spcBef>
            </a:pPr>
            <a:endParaRPr lang="de-CH" altLang="fr-FR" dirty="0" smtClean="0"/>
          </a:p>
        </p:txBody>
      </p:sp>
      <p:sp>
        <p:nvSpPr>
          <p:cNvPr id="37891" name="Textplatzhalter 18"/>
          <p:cNvSpPr>
            <a:spLocks noGrp="1"/>
          </p:cNvSpPr>
          <p:nvPr>
            <p:ph type="body" sz="quarter" idx="18"/>
          </p:nvPr>
        </p:nvSpPr>
        <p:spPr>
          <a:xfrm>
            <a:off x="4720801" y="2506663"/>
            <a:ext cx="3727450" cy="863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CH" altLang="fr-FR" dirty="0" smtClean="0">
                <a:solidFill>
                  <a:srgbClr val="000000"/>
                </a:solidFill>
              </a:rPr>
              <a:t>de l'ensemble des paiements traités chez </a:t>
            </a:r>
            <a:r>
              <a:rPr lang="fr-CH" altLang="fr-FR" dirty="0" err="1" smtClean="0">
                <a:solidFill>
                  <a:srgbClr val="000000"/>
                </a:solidFill>
              </a:rPr>
              <a:t>Raiffeisen</a:t>
            </a:r>
            <a:r>
              <a:rPr lang="fr-CH" altLang="fr-FR" dirty="0" smtClean="0"/>
              <a:t> </a:t>
            </a:r>
            <a:r>
              <a:rPr lang="fr-CH" altLang="fr-FR" dirty="0" smtClean="0">
                <a:solidFill>
                  <a:srgbClr val="000000"/>
                </a:solidFill>
              </a:rPr>
              <a:t>sont effectués via l'e-</a:t>
            </a:r>
            <a:r>
              <a:rPr lang="fr-CH" altLang="fr-FR" dirty="0" err="1" smtClean="0">
                <a:solidFill>
                  <a:srgbClr val="000000"/>
                </a:solidFill>
              </a:rPr>
              <a:t>banking</a:t>
            </a:r>
            <a:endParaRPr lang="de-CH" altLang="fr-FR" dirty="0" smtClean="0">
              <a:solidFill>
                <a:srgbClr val="000000"/>
              </a:solidFill>
            </a:endParaRPr>
          </a:p>
        </p:txBody>
      </p:sp>
      <p:sp>
        <p:nvSpPr>
          <p:cNvPr id="37892" name="Foliennummernplatzhalter 2"/>
          <p:cNvSpPr>
            <a:spLocks noGrp="1"/>
          </p:cNvSpPr>
          <p:nvPr>
            <p:ph type="sldNum" sz="quarter" idx="19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3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742950" indent="-285750">
              <a:lnSpc>
                <a:spcPts val="2300"/>
              </a:lnSpc>
              <a:spcBef>
                <a:spcPts val="43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11430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6002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20574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C0554773-3EE4-4042-A39C-C6BF0207BC6B}" type="slidenum">
              <a:rPr altLang="fr-FR" sz="700"/>
              <a:pPr>
                <a:lnSpc>
                  <a:spcPct val="100000"/>
                </a:lnSpc>
                <a:buClrTx/>
                <a:buSzTx/>
                <a:buFontTx/>
                <a:buNone/>
              </a:pPr>
              <a:t>8</a:t>
            </a:fld>
            <a:endParaRPr lang="de-CH" altLang="fr-FR" sz="700"/>
          </a:p>
        </p:txBody>
      </p:sp>
      <p:sp>
        <p:nvSpPr>
          <p:cNvPr id="37893" name="Titel 6"/>
          <p:cNvSpPr>
            <a:spLocks noGrp="1"/>
          </p:cNvSpPr>
          <p:nvPr>
            <p:ph type="title"/>
          </p:nvPr>
        </p:nvSpPr>
        <p:spPr bwMode="auto">
          <a:xfrm>
            <a:off x="360363" y="339725"/>
            <a:ext cx="83883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altLang="fr-FR" smtClean="0">
                <a:solidFill>
                  <a:srgbClr val="000000"/>
                </a:solidFill>
              </a:rPr>
              <a:t>L'e-banking en chiffres</a:t>
            </a:r>
            <a:endParaRPr lang="de-CH" altLang="fr-FR" smtClean="0">
              <a:solidFill>
                <a:srgbClr val="000000"/>
              </a:solidFill>
            </a:endParaRPr>
          </a:p>
        </p:txBody>
      </p:sp>
      <p:sp>
        <p:nvSpPr>
          <p:cNvPr id="37895" name="Fußzeilenplatzhalter 4"/>
          <p:cNvSpPr>
            <a:spLocks noGrp="1"/>
          </p:cNvSpPr>
          <p:nvPr>
            <p:ph type="ftr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ts val="23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Frutiger Next Com" panose="020B0503040204020203" pitchFamily="34" charset="0"/>
              </a:defRPr>
            </a:lvl1pPr>
            <a:lvl2pPr marL="742950" indent="-285750">
              <a:lnSpc>
                <a:spcPts val="2300"/>
              </a:lnSpc>
              <a:spcBef>
                <a:spcPts val="43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Frutiger Next Com" panose="020B0503040204020203" pitchFamily="34" charset="0"/>
              </a:defRPr>
            </a:lvl2pPr>
            <a:lvl3pPr marL="11430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3pPr>
            <a:lvl4pPr marL="16002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4pPr>
            <a:lvl5pPr marL="2057400" indent="-228600">
              <a:lnSpc>
                <a:spcPts val="2300"/>
              </a:lnSpc>
              <a:spcBef>
                <a:spcPts val="388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ts val="388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Frutiger Next Com" panose="020B05030402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CH" altLang="fr-FR" sz="700" smtClean="0">
                <a:solidFill>
                  <a:srgbClr val="000000"/>
                </a:solidFill>
              </a:rPr>
              <a:t>Raiffeisen Suisse | l'e-banking Raiffeisen</a:t>
            </a:r>
          </a:p>
        </p:txBody>
      </p:sp>
      <p:pic>
        <p:nvPicPr>
          <p:cNvPr id="37896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628775"/>
            <a:ext cx="27051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platzhalter 6"/>
          <p:cNvSpPr>
            <a:spLocks noGrp="1"/>
          </p:cNvSpPr>
          <p:nvPr>
            <p:ph type="body" sz="quarter" idx="15"/>
          </p:nvPr>
        </p:nvSpPr>
        <p:spPr bwMode="auto">
          <a:xfrm>
            <a:off x="360363" y="2716213"/>
            <a:ext cx="8423275" cy="164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H" altLang="fr-FR" dirty="0" smtClean="0">
                <a:solidFill>
                  <a:srgbClr val="FFFFFF"/>
                </a:solidFill>
              </a:rPr>
              <a:t>Un e-</a:t>
            </a:r>
            <a:r>
              <a:rPr lang="fr-CH" altLang="fr-FR" dirty="0" err="1" smtClean="0">
                <a:solidFill>
                  <a:srgbClr val="FFFFFF"/>
                </a:solidFill>
              </a:rPr>
              <a:t>banking</a:t>
            </a:r>
            <a:r>
              <a:rPr lang="fr-CH" altLang="fr-FR" dirty="0" smtClean="0">
                <a:solidFill>
                  <a:srgbClr val="FFFFFF"/>
                </a:solidFill>
              </a:rPr>
              <a:t> sûr</a:t>
            </a:r>
            <a:endParaRPr lang="de-CH" altLang="fr-FR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RAI1000"/>
  <p:tag name="PRESTYPE" val="Intern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heme/theme1.xml><?xml version="1.0" encoding="utf-8"?>
<a:theme xmlns:a="http://schemas.openxmlformats.org/drawingml/2006/main" name="Titelfolien">
  <a:themeElements>
    <a:clrScheme name="Raiffeisen">
      <a:dk1>
        <a:sysClr val="windowText" lastClr="000000"/>
      </a:dk1>
      <a:lt1>
        <a:sysClr val="window" lastClr="FFFFFF"/>
      </a:lt1>
      <a:dk2>
        <a:srgbClr val="948A84"/>
      </a:dk2>
      <a:lt2>
        <a:srgbClr val="EEECE1"/>
      </a:lt2>
      <a:accent1>
        <a:srgbClr val="5A88B7"/>
      </a:accent1>
      <a:accent2>
        <a:srgbClr val="FFCD19"/>
      </a:accent2>
      <a:accent3>
        <a:srgbClr val="BECF00"/>
      </a:accent3>
      <a:accent4>
        <a:srgbClr val="AFB6C1"/>
      </a:accent4>
      <a:accent5>
        <a:srgbClr val="E9D561"/>
      </a:accent5>
      <a:accent6>
        <a:srgbClr val="CBB17F"/>
      </a:accent6>
      <a:hlink>
        <a:srgbClr val="0000FF"/>
      </a:hlink>
      <a:folHlink>
        <a:srgbClr val="800080"/>
      </a:folHlink>
    </a:clrScheme>
    <a:fontScheme name="Raiffeisen">
      <a:majorFont>
        <a:latin typeface="Frutiger Next Com"/>
        <a:ea typeface=""/>
        <a:cs typeface=""/>
      </a:majorFont>
      <a:minorFont>
        <a:latin typeface="Frutiger Next Com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82D6AD55-2967-49FC-B5C1-B37B22F1B228}" vid="{DAE08D6A-AD95-4FF7-873C-BEF551FDE8D6}"/>
    </a:ext>
  </a:extLst>
</a:theme>
</file>

<file path=ppt/theme/theme2.xml><?xml version="1.0" encoding="utf-8"?>
<a:theme xmlns:a="http://schemas.openxmlformats.org/drawingml/2006/main" name="Inhaltsfolien">
  <a:themeElements>
    <a:clrScheme name="Raiffeisen">
      <a:dk1>
        <a:sysClr val="windowText" lastClr="000000"/>
      </a:dk1>
      <a:lt1>
        <a:sysClr val="window" lastClr="FFFFFF"/>
      </a:lt1>
      <a:dk2>
        <a:srgbClr val="948A84"/>
      </a:dk2>
      <a:lt2>
        <a:srgbClr val="EEECE1"/>
      </a:lt2>
      <a:accent1>
        <a:srgbClr val="5A88B7"/>
      </a:accent1>
      <a:accent2>
        <a:srgbClr val="FFCD19"/>
      </a:accent2>
      <a:accent3>
        <a:srgbClr val="BECF00"/>
      </a:accent3>
      <a:accent4>
        <a:srgbClr val="AFB6C1"/>
      </a:accent4>
      <a:accent5>
        <a:srgbClr val="E9D561"/>
      </a:accent5>
      <a:accent6>
        <a:srgbClr val="CBB17F"/>
      </a:accent6>
      <a:hlink>
        <a:srgbClr val="0000FF"/>
      </a:hlink>
      <a:folHlink>
        <a:srgbClr val="800080"/>
      </a:folHlink>
    </a:clrScheme>
    <a:fontScheme name="Raiffeisen">
      <a:majorFont>
        <a:latin typeface="Frutiger Next Com"/>
        <a:ea typeface=""/>
        <a:cs typeface=""/>
      </a:majorFont>
      <a:minorFont>
        <a:latin typeface="Frutiger Next Com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82D6AD55-2967-49FC-B5C1-B37B22F1B228}" vid="{804037B0-9916-48A2-9AF7-BC76A425DCAB}"/>
    </a:ext>
  </a:extLst>
</a:theme>
</file>

<file path=ppt/theme/theme3.xml><?xml version="1.0" encoding="utf-8"?>
<a:theme xmlns:a="http://schemas.openxmlformats.org/drawingml/2006/main" name="Zwischenfolien">
  <a:themeElements>
    <a:clrScheme name="Raiffeisen">
      <a:dk1>
        <a:sysClr val="windowText" lastClr="000000"/>
      </a:dk1>
      <a:lt1>
        <a:sysClr val="window" lastClr="FFFFFF"/>
      </a:lt1>
      <a:dk2>
        <a:srgbClr val="948A84"/>
      </a:dk2>
      <a:lt2>
        <a:srgbClr val="EEECE1"/>
      </a:lt2>
      <a:accent1>
        <a:srgbClr val="5A88B7"/>
      </a:accent1>
      <a:accent2>
        <a:srgbClr val="FFCD19"/>
      </a:accent2>
      <a:accent3>
        <a:srgbClr val="BECF00"/>
      </a:accent3>
      <a:accent4>
        <a:srgbClr val="AFB6C1"/>
      </a:accent4>
      <a:accent5>
        <a:srgbClr val="E9D561"/>
      </a:accent5>
      <a:accent6>
        <a:srgbClr val="CBB17F"/>
      </a:accent6>
      <a:hlink>
        <a:srgbClr val="0000FF"/>
      </a:hlink>
      <a:folHlink>
        <a:srgbClr val="800080"/>
      </a:folHlink>
    </a:clrScheme>
    <a:fontScheme name="Raiffeisen">
      <a:majorFont>
        <a:latin typeface="Frutiger Next Com"/>
        <a:ea typeface=""/>
        <a:cs typeface=""/>
      </a:majorFont>
      <a:minorFont>
        <a:latin typeface="Frutiger Next Com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82D6AD55-2967-49FC-B5C1-B37B22F1B228}" vid="{4357F328-CF41-40C6-B403-E17101845701}"/>
    </a:ext>
  </a:extLst>
</a:theme>
</file>

<file path=ppt/theme/theme4.xml><?xml version="1.0" encoding="utf-8"?>
<a:theme xmlns:a="http://schemas.openxmlformats.org/drawingml/2006/main" name="Office Theme">
  <a:themeElements>
    <a:clrScheme name="Raiffeisen">
      <a:dk1>
        <a:sysClr val="windowText" lastClr="000000"/>
      </a:dk1>
      <a:lt1>
        <a:sysClr val="window" lastClr="FFFFFF"/>
      </a:lt1>
      <a:dk2>
        <a:srgbClr val="948A84"/>
      </a:dk2>
      <a:lt2>
        <a:srgbClr val="EEECE1"/>
      </a:lt2>
      <a:accent1>
        <a:srgbClr val="5A88B7"/>
      </a:accent1>
      <a:accent2>
        <a:srgbClr val="FFCD19"/>
      </a:accent2>
      <a:accent3>
        <a:srgbClr val="BECF00"/>
      </a:accent3>
      <a:accent4>
        <a:srgbClr val="AFB6C1"/>
      </a:accent4>
      <a:accent5>
        <a:srgbClr val="E9D561"/>
      </a:accent5>
      <a:accent6>
        <a:srgbClr val="CBB17F"/>
      </a:accent6>
      <a:hlink>
        <a:srgbClr val="0000FF"/>
      </a:hlink>
      <a:folHlink>
        <a:srgbClr val="800080"/>
      </a:folHlink>
    </a:clrScheme>
    <a:fontScheme name="Raiffeisen">
      <a:majorFont>
        <a:latin typeface="Frutiger Next Com"/>
        <a:ea typeface=""/>
        <a:cs typeface=""/>
      </a:majorFont>
      <a:minorFont>
        <a:latin typeface="Frutiger Next Co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Raiffeisen">
      <a:dk1>
        <a:sysClr val="windowText" lastClr="000000"/>
      </a:dk1>
      <a:lt1>
        <a:sysClr val="window" lastClr="FFFFFF"/>
      </a:lt1>
      <a:dk2>
        <a:srgbClr val="948A84"/>
      </a:dk2>
      <a:lt2>
        <a:srgbClr val="EEECE1"/>
      </a:lt2>
      <a:accent1>
        <a:srgbClr val="5A88B7"/>
      </a:accent1>
      <a:accent2>
        <a:srgbClr val="FFCD19"/>
      </a:accent2>
      <a:accent3>
        <a:srgbClr val="BECF00"/>
      </a:accent3>
      <a:accent4>
        <a:srgbClr val="AFB6C1"/>
      </a:accent4>
      <a:accent5>
        <a:srgbClr val="E9D561"/>
      </a:accent5>
      <a:accent6>
        <a:srgbClr val="CBB17F"/>
      </a:accent6>
      <a:hlink>
        <a:srgbClr val="0000FF"/>
      </a:hlink>
      <a:folHlink>
        <a:srgbClr val="800080"/>
      </a:folHlink>
    </a:clrScheme>
    <a:fontScheme name="Raiffeisen">
      <a:majorFont>
        <a:latin typeface="Frutiger Next Com"/>
        <a:ea typeface=""/>
        <a:cs typeface=""/>
      </a:majorFont>
      <a:minorFont>
        <a:latin typeface="Frutiger Next Co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Raiffeisen_Vorlage_Basis_d</Template>
  <TotalTime>95</TotalTime>
  <Words>397</Words>
  <Application>Microsoft Office PowerPoint</Application>
  <PresentationFormat>Affichage à l'écran (4:3)</PresentationFormat>
  <Paragraphs>115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Frutiger 45 Light</vt:lpstr>
      <vt:lpstr>Frutiger Next Com</vt:lpstr>
      <vt:lpstr>Symbol</vt:lpstr>
      <vt:lpstr>Wingdings</vt:lpstr>
      <vt:lpstr>Titelfolien</vt:lpstr>
      <vt:lpstr>Inhaltsfolien</vt:lpstr>
      <vt:lpstr>Zwischenfolien</vt:lpstr>
      <vt:lpstr>Présentation PowerPoint</vt:lpstr>
      <vt:lpstr>Présentation PowerPoint</vt:lpstr>
      <vt:lpstr>Présentation PowerPoint</vt:lpstr>
      <vt:lpstr>Qu'est-ce que l'e-banking?</vt:lpstr>
      <vt:lpstr>L'e-banking en chiffres</vt:lpstr>
      <vt:lpstr>L'e-banking en chiffres</vt:lpstr>
      <vt:lpstr>L'e-banking en chiffres</vt:lpstr>
      <vt:lpstr>L'e-banking en chiffres</vt:lpstr>
      <vt:lpstr>Présentation PowerPoint</vt:lpstr>
      <vt:lpstr>Les dangers d'Internet</vt:lpstr>
      <vt:lpstr>Quels sont les moyens de protection à votre disposition? (réduire les risques)</vt:lpstr>
      <vt:lpstr>Présentation PowerPoint</vt:lpstr>
      <vt:lpstr>Présentation PowerPoint</vt:lpstr>
      <vt:lpstr>Conclusion</vt:lpstr>
      <vt:lpstr>Aide et informations relatives à l'e-banking</vt:lpstr>
      <vt:lpstr>Aide et informations sur les produits et conseils spécialisés de votre banque</vt:lpstr>
    </vt:vector>
  </TitlesOfParts>
  <Company>Raiffeisen Schweiz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Simon Gabathuler</dc:creator>
  <cp:lastModifiedBy>David Viscomi</cp:lastModifiedBy>
  <cp:revision>107</cp:revision>
  <cp:lastPrinted>2018-02-20T16:37:02Z</cp:lastPrinted>
  <dcterms:created xsi:type="dcterms:W3CDTF">2015-05-29T08:27:32Z</dcterms:created>
  <dcterms:modified xsi:type="dcterms:W3CDTF">2019-11-04T14:43:06Z</dcterms:modified>
</cp:coreProperties>
</file>