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6" r:id="rId2"/>
    <p:sldId id="258" r:id="rId3"/>
    <p:sldId id="266" r:id="rId4"/>
    <p:sldId id="260" r:id="rId5"/>
    <p:sldId id="267" r:id="rId6"/>
    <p:sldId id="275" r:id="rId7"/>
    <p:sldId id="274" r:id="rId8"/>
    <p:sldId id="263" r:id="rId9"/>
    <p:sldId id="264" r:id="rId10"/>
    <p:sldId id="268" r:id="rId11"/>
    <p:sldId id="270" r:id="rId12"/>
    <p:sldId id="271" r:id="rId13"/>
    <p:sldId id="272" r:id="rId14"/>
    <p:sldId id="276" r:id="rId15"/>
    <p:sldId id="277" r:id="rId16"/>
    <p:sldId id="269" r:id="rId17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07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C3E96D-52EF-4CF7-BCB6-77502935347E}" type="datetimeFigureOut">
              <a:rPr lang="fr-CH" smtClean="0"/>
              <a:t>18.11.2019</a:t>
            </a:fld>
            <a:endParaRPr lang="fr-CH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H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A773AD-B8CF-486D-9702-4AD6613F196B}" type="slidenum">
              <a:rPr lang="fr-CH" smtClean="0"/>
              <a:t>‹N°›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634663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 smtClean="0"/>
              <a:t>Si l’image ne vous convient pas ,Clic sur </a:t>
            </a:r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773AD-B8CF-486D-9702-4AD6613F196B}" type="slidenum">
              <a:rPr lang="fr-CH" smtClean="0"/>
              <a:t>9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4115746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3244D-B104-48F7-969C-B4DDEA62967B}" type="datetimeFigureOut">
              <a:rPr lang="fr-CH" smtClean="0"/>
              <a:t>18.11.2019</a:t>
            </a:fld>
            <a:endParaRPr lang="fr-C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2134B-FDCE-4D3F-B028-F35033276996}" type="slidenum">
              <a:rPr lang="fr-CH" smtClean="0"/>
              <a:t>‹N°›</a:t>
            </a:fld>
            <a:endParaRPr lang="fr-CH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3244D-B104-48F7-969C-B4DDEA62967B}" type="datetimeFigureOut">
              <a:rPr lang="fr-CH" smtClean="0"/>
              <a:t>18.11.2019</a:t>
            </a:fld>
            <a:endParaRPr lang="fr-C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2134B-FDCE-4D3F-B028-F35033276996}" type="slidenum">
              <a:rPr lang="fr-CH" smtClean="0"/>
              <a:t>‹N°›</a:t>
            </a:fld>
            <a:endParaRPr lang="fr-C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3244D-B104-48F7-969C-B4DDEA62967B}" type="datetimeFigureOut">
              <a:rPr lang="fr-CH" smtClean="0"/>
              <a:t>18.11.2019</a:t>
            </a:fld>
            <a:endParaRPr lang="fr-C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2134B-FDCE-4D3F-B028-F35033276996}" type="slidenum">
              <a:rPr lang="fr-CH" smtClean="0"/>
              <a:t>‹N°›</a:t>
            </a:fld>
            <a:endParaRPr lang="fr-C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3244D-B104-48F7-969C-B4DDEA62967B}" type="datetimeFigureOut">
              <a:rPr lang="fr-CH" smtClean="0"/>
              <a:t>18.11.2019</a:t>
            </a:fld>
            <a:endParaRPr lang="fr-C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2134B-FDCE-4D3F-B028-F35033276996}" type="slidenum">
              <a:rPr lang="fr-CH" smtClean="0"/>
              <a:t>‹N°›</a:t>
            </a:fld>
            <a:endParaRPr lang="fr-CH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3244D-B104-48F7-969C-B4DDEA62967B}" type="datetimeFigureOut">
              <a:rPr lang="fr-CH" smtClean="0"/>
              <a:t>18.11.2019</a:t>
            </a:fld>
            <a:endParaRPr lang="fr-C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2134B-FDCE-4D3F-B028-F35033276996}" type="slidenum">
              <a:rPr lang="fr-CH" smtClean="0"/>
              <a:t>‹N°›</a:t>
            </a:fld>
            <a:endParaRPr lang="fr-C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3244D-B104-48F7-969C-B4DDEA62967B}" type="datetimeFigureOut">
              <a:rPr lang="fr-CH" smtClean="0"/>
              <a:t>18.11.2019</a:t>
            </a:fld>
            <a:endParaRPr lang="fr-CH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2134B-FDCE-4D3F-B028-F35033276996}" type="slidenum">
              <a:rPr lang="fr-CH" smtClean="0"/>
              <a:t>‹N°›</a:t>
            </a:fld>
            <a:endParaRPr lang="fr-CH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3244D-B104-48F7-969C-B4DDEA62967B}" type="datetimeFigureOut">
              <a:rPr lang="fr-CH" smtClean="0"/>
              <a:t>18.11.2019</a:t>
            </a:fld>
            <a:endParaRPr lang="fr-CH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2134B-FDCE-4D3F-B028-F35033276996}" type="slidenum">
              <a:rPr lang="fr-CH" smtClean="0"/>
              <a:t>‹N°›</a:t>
            </a:fld>
            <a:endParaRPr lang="fr-CH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3244D-B104-48F7-969C-B4DDEA62967B}" type="datetimeFigureOut">
              <a:rPr lang="fr-CH" smtClean="0"/>
              <a:t>18.11.2019</a:t>
            </a:fld>
            <a:endParaRPr lang="fr-CH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2134B-FDCE-4D3F-B028-F35033276996}" type="slidenum">
              <a:rPr lang="fr-CH" smtClean="0"/>
              <a:t>‹N°›</a:t>
            </a:fld>
            <a:endParaRPr lang="fr-C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3244D-B104-48F7-969C-B4DDEA62967B}" type="datetimeFigureOut">
              <a:rPr lang="fr-CH" smtClean="0"/>
              <a:t>18.11.2019</a:t>
            </a:fld>
            <a:endParaRPr lang="fr-CH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2134B-FDCE-4D3F-B028-F35033276996}" type="slidenum">
              <a:rPr lang="fr-CH" smtClean="0"/>
              <a:t>‹N°›</a:t>
            </a:fld>
            <a:endParaRPr lang="fr-C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3244D-B104-48F7-969C-B4DDEA62967B}" type="datetimeFigureOut">
              <a:rPr lang="fr-CH" smtClean="0"/>
              <a:t>18.11.2019</a:t>
            </a:fld>
            <a:endParaRPr lang="fr-CH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2134B-FDCE-4D3F-B028-F35033276996}" type="slidenum">
              <a:rPr lang="fr-CH" smtClean="0"/>
              <a:t>‹N°›</a:t>
            </a:fld>
            <a:endParaRPr lang="fr-C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dirty="0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3244D-B104-48F7-969C-B4DDEA62967B}" type="datetimeFigureOut">
              <a:rPr lang="fr-CH" smtClean="0"/>
              <a:t>18.11.2019</a:t>
            </a:fld>
            <a:endParaRPr lang="fr-CH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2134B-FDCE-4D3F-B028-F35033276996}" type="slidenum">
              <a:rPr lang="fr-CH" smtClean="0"/>
              <a:t>‹N°›</a:t>
            </a:fld>
            <a:endParaRPr lang="fr-CH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023244D-B104-48F7-969C-B4DDEA62967B}" type="datetimeFigureOut">
              <a:rPr lang="fr-CH" smtClean="0"/>
              <a:t>18.11.2019</a:t>
            </a:fld>
            <a:endParaRPr lang="fr-C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fr-C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9E2134B-FDCE-4D3F-B028-F35033276996}" type="slidenum">
              <a:rPr lang="fr-CH" smtClean="0"/>
              <a:t>‹N°›</a:t>
            </a:fld>
            <a:endParaRPr lang="fr-CH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827584" y="404664"/>
            <a:ext cx="7416824" cy="175260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fr-CH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Comment </a:t>
            </a:r>
            <a:r>
              <a:rPr lang="fr-CH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changer d’image </a:t>
            </a:r>
            <a:r>
              <a:rPr lang="fr-CH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sur la page d’accueil de </a:t>
            </a:r>
            <a:r>
              <a:rPr lang="fr-CH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votre bureau</a:t>
            </a:r>
            <a:r>
              <a:rPr lang="fr-CH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</a:t>
            </a:r>
          </a:p>
          <a:p>
            <a:r>
              <a:rPr lang="fr-CH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fr-CH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         nov</a:t>
            </a:r>
            <a:r>
              <a:rPr lang="fr-CH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.2019 Marcel </a:t>
            </a:r>
            <a:r>
              <a:rPr lang="fr-CH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fr-CH" sz="6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02022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fr-CH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3" y="260648"/>
            <a:ext cx="8928992" cy="55582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0324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972616" y="5157192"/>
            <a:ext cx="6512511" cy="1143000"/>
          </a:xfrm>
        </p:spPr>
        <p:txBody>
          <a:bodyPr/>
          <a:lstStyle/>
          <a:p>
            <a:r>
              <a:rPr lang="fr-CH" dirty="0" smtClean="0"/>
              <a:t>Image inclinée </a:t>
            </a:r>
            <a:endParaRPr lang="fr-CH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501" y="731838"/>
            <a:ext cx="7275939" cy="4095398"/>
          </a:xfrm>
        </p:spPr>
      </p:pic>
    </p:spTree>
    <p:extLst>
      <p:ext uri="{BB962C8B-B14F-4D97-AF65-F5344CB8AC3E}">
        <p14:creationId xmlns:p14="http://schemas.microsoft.com/office/powerpoint/2010/main" val="2351635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4429000" y="5373216"/>
            <a:ext cx="12241360" cy="1484784"/>
          </a:xfrm>
        </p:spPr>
        <p:txBody>
          <a:bodyPr/>
          <a:lstStyle/>
          <a:p>
            <a:r>
              <a:rPr lang="fr-CH" dirty="0" smtClean="0"/>
              <a:t>Clic sur: redressement 9°</a:t>
            </a:r>
            <a:r>
              <a:rPr lang="fr-CH" dirty="0"/>
              <a:t/>
            </a:r>
            <a:br>
              <a:rPr lang="fr-CH" dirty="0"/>
            </a:br>
            <a:r>
              <a:rPr lang="fr-CH" dirty="0" smtClean="0"/>
              <a:t>puis enregistrée</a:t>
            </a:r>
            <a:endParaRPr lang="fr-CH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623549" cy="5045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7196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H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632"/>
            <a:ext cx="8200005" cy="6622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2486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99592" y="4437112"/>
            <a:ext cx="7200800" cy="2232248"/>
          </a:xfrm>
        </p:spPr>
        <p:txBody>
          <a:bodyPr/>
          <a:lstStyle/>
          <a:p>
            <a:pPr algn="l"/>
            <a:r>
              <a:rPr lang="fr-CH" dirty="0" smtClean="0"/>
              <a:t>Pour animer</a:t>
            </a:r>
            <a:br>
              <a:rPr lang="fr-CH" dirty="0" smtClean="0"/>
            </a:br>
            <a:r>
              <a:rPr lang="fr-CH" dirty="0" smtClean="0"/>
              <a:t>Clic droit sur le bureau </a:t>
            </a:r>
            <a:br>
              <a:rPr lang="fr-CH" dirty="0" smtClean="0"/>
            </a:br>
            <a:r>
              <a:rPr lang="fr-CH" dirty="0" smtClean="0"/>
              <a:t>Clic sur Personnaliser  </a:t>
            </a:r>
            <a:endParaRPr lang="fr-CH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88640"/>
            <a:ext cx="5792977" cy="4078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3352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355976" y="836712"/>
            <a:ext cx="7920880" cy="4752528"/>
          </a:xfrm>
        </p:spPr>
        <p:txBody>
          <a:bodyPr/>
          <a:lstStyle/>
          <a:p>
            <a:pPr algn="l"/>
            <a:r>
              <a:rPr lang="fr-CH" dirty="0" smtClean="0"/>
              <a:t>Choisir: </a:t>
            </a:r>
            <a:br>
              <a:rPr lang="fr-CH" dirty="0" smtClean="0"/>
            </a:br>
            <a:r>
              <a:rPr lang="fr-CH" dirty="0" smtClean="0"/>
              <a:t>Diaporama</a:t>
            </a:r>
            <a:br>
              <a:rPr lang="fr-CH" dirty="0" smtClean="0"/>
            </a:br>
            <a:r>
              <a:rPr lang="fr-CH" dirty="0" smtClean="0"/>
              <a:t>et les fonctions </a:t>
            </a:r>
            <a:br>
              <a:rPr lang="fr-CH" dirty="0" smtClean="0"/>
            </a:br>
            <a:r>
              <a:rPr lang="fr-CH" dirty="0" smtClean="0"/>
              <a:t>souhaitées</a:t>
            </a:r>
            <a:br>
              <a:rPr lang="fr-CH" dirty="0" smtClean="0"/>
            </a:br>
            <a:r>
              <a:rPr lang="fr-CH" dirty="0"/>
              <a:t/>
            </a:r>
            <a:br>
              <a:rPr lang="fr-CH" dirty="0"/>
            </a:br>
            <a:r>
              <a:rPr lang="fr-CH" dirty="0" smtClean="0"/>
              <a:t>C’est fait !</a:t>
            </a:r>
            <a:endParaRPr lang="fr-CH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80728"/>
            <a:ext cx="4320480" cy="507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2669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35696" y="4941168"/>
            <a:ext cx="6512511" cy="1143000"/>
          </a:xfrm>
        </p:spPr>
        <p:txBody>
          <a:bodyPr>
            <a:normAutofit fontScale="90000"/>
          </a:bodyPr>
          <a:lstStyle/>
          <a:p>
            <a:r>
              <a:rPr lang="fr-CH" sz="5400" dirty="0" smtClean="0">
                <a:latin typeface="Forte" panose="03060902040502070203" pitchFamily="66" charset="0"/>
              </a:rPr>
              <a:t>Merci de votre attention </a:t>
            </a:r>
            <a:endParaRPr lang="fr-CH" sz="5400" dirty="0">
              <a:latin typeface="Forte" panose="03060902040502070203" pitchFamily="66" charset="0"/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28" y="332656"/>
            <a:ext cx="7832672" cy="4412716"/>
          </a:xfrm>
          <a:prstGeom prst="rect">
            <a:avLst/>
          </a:prstGeom>
          <a:ln w="190500" cap="sq">
            <a:solidFill>
              <a:srgbClr val="0070C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17113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>
          <a:xfrm>
            <a:off x="755576" y="908720"/>
            <a:ext cx="7632848" cy="4525963"/>
          </a:xfrm>
        </p:spPr>
        <p:txBody>
          <a:bodyPr>
            <a:noAutofit/>
          </a:bodyPr>
          <a:lstStyle/>
          <a:p>
            <a:r>
              <a:rPr lang="fr-CH" sz="4400" dirty="0" smtClean="0"/>
              <a:t>Ouvrir votre dossier image </a:t>
            </a:r>
          </a:p>
          <a:p>
            <a:r>
              <a:rPr lang="fr-CH" sz="4400" dirty="0" smtClean="0"/>
              <a:t>Faire votre choix </a:t>
            </a:r>
          </a:p>
          <a:p>
            <a:r>
              <a:rPr lang="fr-CH" sz="4400" dirty="0" smtClean="0"/>
              <a:t>Clic double sur image </a:t>
            </a:r>
          </a:p>
          <a:p>
            <a:r>
              <a:rPr lang="fr-CH" sz="4400" dirty="0" smtClean="0"/>
              <a:t>Clic droit: </a:t>
            </a:r>
          </a:p>
          <a:p>
            <a:r>
              <a:rPr lang="fr-CH" sz="4400" dirty="0" smtClean="0"/>
              <a:t>Choisir comme arrière-plan</a:t>
            </a:r>
          </a:p>
          <a:p>
            <a:r>
              <a:rPr lang="fr-CH" sz="4400" dirty="0" smtClean="0"/>
              <a:t>Voila c’est fait .   </a:t>
            </a:r>
            <a:endParaRPr lang="fr-CH" sz="4400" dirty="0"/>
          </a:p>
        </p:txBody>
      </p:sp>
    </p:spTree>
    <p:extLst>
      <p:ext uri="{BB962C8B-B14F-4D97-AF65-F5344CB8AC3E}">
        <p14:creationId xmlns:p14="http://schemas.microsoft.com/office/powerpoint/2010/main" val="4029148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56345" y="0"/>
            <a:ext cx="7005464" cy="1143000"/>
          </a:xfrm>
        </p:spPr>
        <p:txBody>
          <a:bodyPr/>
          <a:lstStyle/>
          <a:p>
            <a:r>
              <a:rPr lang="fr-CH" dirty="0" smtClean="0"/>
              <a:t>Clic </a:t>
            </a:r>
            <a:r>
              <a:rPr lang="fr-CH" dirty="0"/>
              <a:t>Double sur </a:t>
            </a:r>
            <a:r>
              <a:rPr lang="fr-CH" dirty="0" smtClean="0"/>
              <a:t>l’image choisie </a:t>
            </a:r>
            <a:endParaRPr lang="fr-CH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98375"/>
            <a:ext cx="8327082" cy="5673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7145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72816"/>
            <a:ext cx="8558213" cy="4813995"/>
          </a:xfrm>
        </p:spPr>
      </p:pic>
      <p:sp>
        <p:nvSpPr>
          <p:cNvPr id="5" name="ZoneTexte 4"/>
          <p:cNvSpPr txBox="1"/>
          <p:nvPr/>
        </p:nvSpPr>
        <p:spPr>
          <a:xfrm>
            <a:off x="611560" y="645812"/>
            <a:ext cx="799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3600" dirty="0" smtClean="0"/>
              <a:t>Clic droit sur :Définir comme arrière-plan</a:t>
            </a:r>
            <a:endParaRPr lang="fr-CH" sz="3600" dirty="0"/>
          </a:p>
        </p:txBody>
      </p:sp>
    </p:spTree>
    <p:extLst>
      <p:ext uri="{BB962C8B-B14F-4D97-AF65-F5344CB8AC3E}">
        <p14:creationId xmlns:p14="http://schemas.microsoft.com/office/powerpoint/2010/main" val="255415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27789"/>
            <a:ext cx="8229600" cy="1143000"/>
          </a:xfrm>
        </p:spPr>
        <p:txBody>
          <a:bodyPr/>
          <a:lstStyle/>
          <a:p>
            <a:r>
              <a:rPr lang="fr-CH" dirty="0" smtClean="0"/>
              <a:t>Voilà c’est fait </a:t>
            </a:r>
            <a:endParaRPr lang="fr-CH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60"/>
            <a:ext cx="8314885" cy="51845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2860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68313"/>
            <a:ext cx="8207375" cy="592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3052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55576" y="4365104"/>
            <a:ext cx="6512511" cy="1143000"/>
          </a:xfrm>
        </p:spPr>
        <p:txBody>
          <a:bodyPr/>
          <a:lstStyle/>
          <a:p>
            <a:pPr algn="ctr"/>
            <a:r>
              <a:rPr lang="fr-CH" dirty="0" smtClean="0"/>
              <a:t>Possibilité de dessiner sur un texte ou une image </a:t>
            </a:r>
            <a:endParaRPr lang="fr-CH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478" y="731838"/>
            <a:ext cx="6177843" cy="3475037"/>
          </a:xfrm>
        </p:spPr>
      </p:pic>
    </p:spTree>
    <p:extLst>
      <p:ext uri="{BB962C8B-B14F-4D97-AF65-F5344CB8AC3E}">
        <p14:creationId xmlns:p14="http://schemas.microsoft.com/office/powerpoint/2010/main" val="2148883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fr-CH" sz="4400" dirty="0" smtClean="0"/>
              <a:t>Si l’image ne vous convient pas </a:t>
            </a:r>
          </a:p>
          <a:p>
            <a:endParaRPr lang="fr-CH" sz="4400" dirty="0" smtClean="0"/>
          </a:p>
          <a:p>
            <a:r>
              <a:rPr lang="fr-CH" sz="4400" dirty="0" smtClean="0"/>
              <a:t>Clic sur :</a:t>
            </a:r>
            <a:endParaRPr lang="fr-CH" sz="4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293096"/>
            <a:ext cx="5696363" cy="1752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4757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298" y="1556792"/>
            <a:ext cx="8457481" cy="4926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85999"/>
            <a:ext cx="2828920" cy="870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1377" y="490386"/>
            <a:ext cx="582723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2400" dirty="0"/>
              <a:t>Si l’image ne vous convient pas ,Clic </a:t>
            </a:r>
            <a:r>
              <a:rPr lang="fr-CH" sz="2400" dirty="0" smtClean="0"/>
              <a:t>sur </a:t>
            </a:r>
          </a:p>
          <a:p>
            <a:r>
              <a:rPr lang="fr-CH" sz="2400" dirty="0" smtClean="0"/>
              <a:t>Par exemple</a:t>
            </a:r>
            <a:r>
              <a:rPr lang="fr-CH" sz="2400" dirty="0" smtClean="0"/>
              <a:t> : agrandir </a:t>
            </a:r>
            <a:endParaRPr lang="fr-CH" sz="2400" dirty="0"/>
          </a:p>
        </p:txBody>
      </p:sp>
    </p:spTree>
    <p:extLst>
      <p:ext uri="{BB962C8B-B14F-4D97-AF65-F5344CB8AC3E}">
        <p14:creationId xmlns:p14="http://schemas.microsoft.com/office/powerpoint/2010/main" val="1402668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llage">
  <a:themeElements>
    <a:clrScheme name="Sillage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illage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illage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522</TotalTime>
  <Words>107</Words>
  <Application>Microsoft Office PowerPoint</Application>
  <PresentationFormat>Affichage à l'écran (4:3)</PresentationFormat>
  <Paragraphs>24</Paragraphs>
  <Slides>16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17" baseType="lpstr">
      <vt:lpstr>Sillage</vt:lpstr>
      <vt:lpstr>Présentation PowerPoint</vt:lpstr>
      <vt:lpstr>Présentation PowerPoint</vt:lpstr>
      <vt:lpstr>Clic Double sur l’image choisie </vt:lpstr>
      <vt:lpstr>Présentation PowerPoint</vt:lpstr>
      <vt:lpstr>Voilà c’est fait </vt:lpstr>
      <vt:lpstr>Présentation PowerPoint</vt:lpstr>
      <vt:lpstr>Possibilité de dessiner sur un texte ou une image </vt:lpstr>
      <vt:lpstr>Présentation PowerPoint</vt:lpstr>
      <vt:lpstr>Présentation PowerPoint</vt:lpstr>
      <vt:lpstr>Présentation PowerPoint</vt:lpstr>
      <vt:lpstr>Image inclinée </vt:lpstr>
      <vt:lpstr>Clic sur: redressement 9° puis enregistrée</vt:lpstr>
      <vt:lpstr>Présentation PowerPoint</vt:lpstr>
      <vt:lpstr>Pour animer Clic droit sur le bureau  Clic sur Personnaliser  </vt:lpstr>
      <vt:lpstr>Choisir:  Diaporama et les fonctions  souhaitées  C’est fait !</vt:lpstr>
      <vt:lpstr>Merci de votre attention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Bürlger Marcel</dc:creator>
  <cp:lastModifiedBy>Catherine</cp:lastModifiedBy>
  <cp:revision>37</cp:revision>
  <dcterms:created xsi:type="dcterms:W3CDTF">2019-10-18T12:19:40Z</dcterms:created>
  <dcterms:modified xsi:type="dcterms:W3CDTF">2019-11-18T14:43:14Z</dcterms:modified>
</cp:coreProperties>
</file>