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5"/>
  </p:notesMasterIdLst>
  <p:sldIdLst>
    <p:sldId id="256" r:id="rId2"/>
    <p:sldId id="261" r:id="rId3"/>
    <p:sldId id="264" r:id="rId4"/>
    <p:sldId id="265" r:id="rId5"/>
    <p:sldId id="268" r:id="rId6"/>
    <p:sldId id="266" r:id="rId7"/>
    <p:sldId id="269" r:id="rId8"/>
    <p:sldId id="262" r:id="rId9"/>
    <p:sldId id="263" r:id="rId10"/>
    <p:sldId id="270" r:id="rId11"/>
    <p:sldId id="271" r:id="rId12"/>
    <p:sldId id="272" r:id="rId13"/>
    <p:sldId id="275" r:id="rId14"/>
    <p:sldId id="277" r:id="rId15"/>
    <p:sldId id="276" r:id="rId16"/>
    <p:sldId id="273" r:id="rId17"/>
    <p:sldId id="267" r:id="rId18"/>
    <p:sldId id="274" r:id="rId19"/>
    <p:sldId id="260" r:id="rId20"/>
    <p:sldId id="257" r:id="rId21"/>
    <p:sldId id="258" r:id="rId22"/>
    <p:sldId id="25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34CF-BFD3-4A7C-BBEA-8EE083F63ECC}" type="datetimeFigureOut">
              <a:rPr lang="fr-CH" smtClean="0"/>
              <a:t>14.10.2019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AE75-F454-42B7-A878-C3F57E3EE93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6357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Nettoyer/organiser son bureau </a:t>
            </a:r>
            <a:r>
              <a:rPr lang="fr-CH" baseline="0" dirty="0" smtClean="0"/>
              <a:t> + paramètres (changer fonds écran, horloge, écriture, couleur,…) + BONUS - ergonomie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E75-F454-42B7-A878-C3F57E3EE936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9578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Possible de</a:t>
            </a:r>
            <a:r>
              <a:rPr lang="fr-CH" baseline="0" dirty="0" smtClean="0"/>
              <a:t> trier les dossier par 1. thème, puis 4. par type de document. Possible de trier à la vertical ou horizontal selon goûts. Mais important d’avoir une uniformisation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E75-F454-42B7-A878-C3F57E3EE936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789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Lumière vienne</a:t>
            </a:r>
            <a:r>
              <a:rPr lang="fr-CH" baseline="0" dirty="0" smtClean="0"/>
              <a:t> latéralement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E75-F454-42B7-A878-C3F57E3EE936}" type="slidenum">
              <a:rPr lang="fr-CH" smtClean="0"/>
              <a:t>22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277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8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4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0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1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3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9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51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938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Organisation</a:t>
            </a:r>
            <a:br>
              <a:rPr lang="fr-CH" dirty="0" smtClean="0"/>
            </a:br>
            <a:r>
              <a:rPr lang="fr-CH" dirty="0" smtClean="0"/>
              <a:t>du bureau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CIS, cours du 27.09.19 – Diana Carvalho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242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u="sng" dirty="0" smtClean="0"/>
              <a:t>2. Ecran de </a:t>
            </a:r>
            <a:br>
              <a:rPr lang="fr-CH" u="sng" dirty="0" smtClean="0"/>
            </a:br>
            <a:r>
              <a:rPr lang="fr-CH" u="sng" dirty="0" smtClean="0"/>
              <a:t>verrouillage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481" b="16183"/>
          <a:stretch/>
        </p:blipFill>
        <p:spPr>
          <a:xfrm>
            <a:off x="5377547" y="303953"/>
            <a:ext cx="5913120" cy="62622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4441807" y="2538113"/>
            <a:ext cx="7406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761" y="3435059"/>
            <a:ext cx="2790825" cy="1285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4812139" y="3435059"/>
            <a:ext cx="2913528" cy="30838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5214" y="747096"/>
            <a:ext cx="3888376" cy="1371600"/>
          </a:xfrm>
        </p:spPr>
        <p:txBody>
          <a:bodyPr>
            <a:noAutofit/>
          </a:bodyPr>
          <a:lstStyle/>
          <a:p>
            <a:r>
              <a:rPr lang="fr-CH" sz="3600" u="sng" dirty="0"/>
              <a:t>3. </a:t>
            </a:r>
            <a:r>
              <a:rPr lang="fr-CH" sz="3600" u="sng" dirty="0" smtClean="0"/>
              <a:t>Thème prédéfini Windows</a:t>
            </a:r>
            <a:endParaRPr lang="fr-CH" sz="36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856" b="29914"/>
          <a:stretch/>
        </p:blipFill>
        <p:spPr>
          <a:xfrm>
            <a:off x="5648679" y="971323"/>
            <a:ext cx="6171644" cy="52727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35875" y="2016035"/>
            <a:ext cx="6187440" cy="3931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 smtClean="0"/>
              <a:t>Thèmes automatiques Windows</a:t>
            </a:r>
            <a:endParaRPr lang="fr-CH" sz="16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763590" y="3530890"/>
            <a:ext cx="7406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0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263" b="37444"/>
          <a:stretch/>
        </p:blipFill>
        <p:spPr>
          <a:xfrm>
            <a:off x="4902929" y="1615757"/>
            <a:ext cx="6334316" cy="41477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75214" y="747096"/>
            <a:ext cx="388837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CH" sz="3600" u="sng" dirty="0" smtClean="0"/>
              <a:t>3. Police</a:t>
            </a:r>
            <a:endParaRPr lang="fr-CH" sz="3600" u="sng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5246" y="1759130"/>
            <a:ext cx="3949336" cy="256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 smtClean="0"/>
              <a:t>Possibilité de modifier l’écriture de tout l’ordinateur</a:t>
            </a:r>
            <a:endParaRPr lang="fr-CH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022926" y="4184033"/>
            <a:ext cx="7406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2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Mise en veille - </a:t>
            </a:r>
            <a:r>
              <a:rPr lang="fr-CH" dirty="0" err="1" smtClean="0"/>
              <a:t>eteindre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804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d’arrêt de l’ordinateur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 smtClean="0"/>
              <a:t>Menu : Démarrer</a:t>
            </a:r>
            <a:endParaRPr lang="fr-CH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572" t="82286" r="70357" b="4508"/>
          <a:stretch/>
        </p:blipFill>
        <p:spPr>
          <a:xfrm>
            <a:off x="3977806" y="3257005"/>
            <a:ext cx="4140505" cy="21858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239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Alimentation </a:t>
            </a:r>
            <a:br>
              <a:rPr lang="fr-CH" dirty="0" smtClean="0"/>
            </a:br>
            <a:r>
              <a:rPr lang="fr-CH" dirty="0" smtClean="0"/>
              <a:t>et mise en veille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2536" b="57286"/>
          <a:stretch/>
        </p:blipFill>
        <p:spPr>
          <a:xfrm>
            <a:off x="5831426" y="2347277"/>
            <a:ext cx="5614428" cy="36006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35875" y="2016035"/>
            <a:ext cx="5003074" cy="3931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 smtClean="0"/>
              <a:t>Sous Paramètres, Système</a:t>
            </a:r>
          </a:p>
          <a:p>
            <a:endParaRPr lang="fr-CH" sz="2000" dirty="0"/>
          </a:p>
          <a:p>
            <a:r>
              <a:rPr lang="fr-CH" sz="2000" dirty="0" smtClean="0"/>
              <a:t>Choisir le temps que ferait votre ordinateur pour se mettre en veille automatiquement</a:t>
            </a:r>
          </a:p>
          <a:p>
            <a:endParaRPr lang="fr-CH" sz="2000" dirty="0"/>
          </a:p>
          <a:p>
            <a:r>
              <a:rPr lang="fr-CH" sz="2000" dirty="0" smtClean="0"/>
              <a:t>(permet d’économiser de la batterie/électricité)</a:t>
            </a:r>
            <a:endParaRPr lang="fr-CH" sz="16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903362" y="5586113"/>
            <a:ext cx="7406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1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Correcteur orthographique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9676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Comment activer le correcteur orthographique automatique ?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507" y="2155847"/>
            <a:ext cx="6534150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821657" y="1798320"/>
            <a:ext cx="3949336" cy="3931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 smtClean="0"/>
              <a:t>Sous Paramètres, </a:t>
            </a:r>
            <a:r>
              <a:rPr lang="fr-CH" sz="2000" dirty="0" smtClean="0"/>
              <a:t>Périphérique, Saisie</a:t>
            </a:r>
            <a:endParaRPr lang="fr-CH" sz="2000" dirty="0" smtClean="0"/>
          </a:p>
          <a:p>
            <a:r>
              <a:rPr lang="fr-CH" sz="2000" dirty="0" smtClean="0"/>
              <a:t>Activer première option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32297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 2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0050" indent="-400050">
              <a:buFont typeface="+mj-lt"/>
              <a:buAutoNum type="arabicPeriod"/>
            </a:pPr>
            <a:r>
              <a:rPr lang="fr-CH" sz="3600" dirty="0" smtClean="0"/>
              <a:t>Changer votre fonds d’écran :</a:t>
            </a:r>
            <a:r>
              <a:rPr lang="fr-CH" sz="3600" dirty="0" smtClean="0"/>
              <a:t> </a:t>
            </a:r>
            <a:r>
              <a:rPr lang="fr-CH" sz="3600" b="1" dirty="0" smtClean="0"/>
              <a:t>couleur unie </a:t>
            </a:r>
            <a:r>
              <a:rPr lang="fr-CH" sz="3600" dirty="0" smtClean="0"/>
              <a:t>de votre choix qui rempli l’écran</a:t>
            </a:r>
          </a:p>
          <a:p>
            <a:pPr marL="400050" indent="-400050">
              <a:buFont typeface="+mj-lt"/>
              <a:buAutoNum type="arabicPeriod"/>
            </a:pPr>
            <a:endParaRPr lang="fr-CH" sz="3600" dirty="0" smtClean="0"/>
          </a:p>
          <a:p>
            <a:pPr marL="400050" indent="-400050">
              <a:buFont typeface="+mj-lt"/>
              <a:buAutoNum type="arabicPeriod"/>
            </a:pPr>
            <a:r>
              <a:rPr lang="fr-CH" sz="3600" dirty="0" smtClean="0"/>
              <a:t>Modifier le temps de votre mise en veille à </a:t>
            </a:r>
            <a:r>
              <a:rPr lang="fr-CH" sz="3600" b="1" dirty="0" smtClean="0"/>
              <a:t>15 minutes</a:t>
            </a:r>
          </a:p>
          <a:p>
            <a:pPr marL="400050" indent="-400050">
              <a:buFont typeface="+mj-lt"/>
              <a:buAutoNum type="arabicPeriod"/>
            </a:pPr>
            <a:endParaRPr lang="fr-CH" sz="3600" b="1" dirty="0" smtClean="0"/>
          </a:p>
          <a:p>
            <a:pPr marL="400050" indent="-400050">
              <a:buFont typeface="+mj-lt"/>
              <a:buAutoNum type="arabicPeriod"/>
            </a:pPr>
            <a:r>
              <a:rPr lang="fr-CH" sz="3600" dirty="0" smtClean="0"/>
              <a:t>Redémarrez votre ordinateur</a:t>
            </a:r>
            <a:endParaRPr lang="fr-CH" sz="3600" dirty="0"/>
          </a:p>
          <a:p>
            <a:pPr marL="400050" indent="-400050">
              <a:buFont typeface="+mj-lt"/>
              <a:buAutoNum type="arabicPeriod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91836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bonus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681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icone bureau écran ordinateur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87" y="2014194"/>
            <a:ext cx="6990643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onhomme quest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72" y="3425634"/>
            <a:ext cx="19240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700" dirty="0" smtClean="0"/>
              <a:t>L’organisation du bureau/écran d’accueil</a:t>
            </a:r>
            <a:endParaRPr lang="fr-CH" sz="3700" dirty="0"/>
          </a:p>
        </p:txBody>
      </p:sp>
    </p:spTree>
    <p:extLst>
      <p:ext uri="{BB962C8B-B14F-4D97-AF65-F5344CB8AC3E}">
        <p14:creationId xmlns:p14="http://schemas.microsoft.com/office/powerpoint/2010/main" val="9486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150" dirty="0" smtClean="0"/>
              <a:t>Comment mieux organiser son espace de travail ?</a:t>
            </a:r>
            <a:endParaRPr lang="fr-CH" sz="315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7066" y="1713923"/>
            <a:ext cx="5316583" cy="59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L’ergonomie </a:t>
            </a:r>
            <a:r>
              <a:rPr lang="fr-CH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travail</a:t>
            </a:r>
            <a:endParaRPr lang="fr-CH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009" t="4562" r="3370" b="1397"/>
          <a:stretch/>
        </p:blipFill>
        <p:spPr>
          <a:xfrm>
            <a:off x="3168315" y="2589310"/>
            <a:ext cx="5855369" cy="3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/>
              <a:t>Qu’est-ce que l’ergonomie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8634" y="1552982"/>
            <a:ext cx="5799221" cy="4478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CH" sz="4000" dirty="0" smtClean="0">
              <a:solidFill>
                <a:srgbClr val="FF9933"/>
              </a:solidFill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rgbClr val="FF9933"/>
                </a:solidFill>
              </a:rPr>
              <a:t>«</a:t>
            </a:r>
            <a:r>
              <a:rPr lang="fr-FR" sz="4000" dirty="0">
                <a:solidFill>
                  <a:srgbClr val="FF9933"/>
                </a:solidFill>
              </a:rPr>
              <a:t>Etude des conditions de travail </a:t>
            </a:r>
            <a:r>
              <a:rPr lang="fr-FR" sz="4000" dirty="0" smtClean="0">
                <a:solidFill>
                  <a:srgbClr val="FF9933"/>
                </a:solidFill>
              </a:rPr>
              <a:t>et </a:t>
            </a:r>
            <a:r>
              <a:rPr lang="fr-FR" sz="4000" dirty="0">
                <a:solidFill>
                  <a:srgbClr val="FF9933"/>
                </a:solidFill>
              </a:rPr>
              <a:t>de l'adaptation des machines à l'homme</a:t>
            </a:r>
            <a:r>
              <a:rPr lang="fr-FR" sz="4000" dirty="0" smtClean="0">
                <a:solidFill>
                  <a:srgbClr val="FF9933"/>
                </a:solidFill>
              </a:rPr>
              <a:t>. »</a:t>
            </a:r>
            <a:endParaRPr lang="fr-CH" sz="4000" dirty="0">
              <a:solidFill>
                <a:srgbClr val="FF9933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2046278"/>
            <a:ext cx="39338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Ergonomie du bureau - critères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641684" y="2014194"/>
            <a:ext cx="59756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Ecran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perpendiculaire aux fenêtres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 </a:t>
            </a:r>
            <a:r>
              <a:rPr lang="fr-CH" sz="2000" dirty="0" smtClean="0"/>
              <a:t>ligne de vue arrive – sommet écran</a:t>
            </a:r>
          </a:p>
          <a:p>
            <a:r>
              <a:rPr lang="fr-CH" sz="2000" dirty="0" smtClean="0"/>
              <a:t> </a:t>
            </a:r>
          </a:p>
          <a:p>
            <a:r>
              <a:rPr lang="fr-CH" sz="2000" dirty="0" smtClean="0"/>
              <a:t>Corps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dos droit et épaules détendues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Support lombaire (chaise)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Coussin confortable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Hauteur ajustable (chaise)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dirty="0"/>
          </a:p>
          <a:p>
            <a:r>
              <a:rPr lang="fr-CH" sz="2000" dirty="0" smtClean="0"/>
              <a:t>Bureau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Les avant-bras forment un angle droit (90°)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Jambes ont de l’espace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Pieds touchent par terre, à plat.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00" r="8100" b="4398"/>
          <a:stretch/>
        </p:blipFill>
        <p:spPr>
          <a:xfrm>
            <a:off x="6617369" y="1913184"/>
            <a:ext cx="5117432" cy="4502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9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6" name="Picture 2" descr="L'illustration compare une position incorrecte et une position correcte à adopter sur sa place de trav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7" y="1042737"/>
            <a:ext cx="10900805" cy="4776537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3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Bureau – organisation des dossiers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Astuce : trier par</a:t>
            </a:r>
          </a:p>
          <a:p>
            <a:pPr marL="61722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fr-CH" dirty="0" smtClean="0"/>
              <a:t>Thème </a:t>
            </a:r>
          </a:p>
          <a:p>
            <a:pPr marL="61722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fr-CH" dirty="0" smtClean="0"/>
              <a:t>Logiciel</a:t>
            </a:r>
          </a:p>
          <a:p>
            <a:pPr marL="61722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fr-CH" dirty="0" smtClean="0"/>
              <a:t>Dossiers</a:t>
            </a:r>
          </a:p>
          <a:p>
            <a:pPr marL="61722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fr-CH" dirty="0" smtClean="0"/>
              <a:t>Documents, par type (Word, Excel, PP,…)</a:t>
            </a:r>
          </a:p>
          <a:p>
            <a:pPr marL="61722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fr-CH" dirty="0" smtClean="0"/>
              <a:t>Photos</a:t>
            </a:r>
          </a:p>
          <a:p>
            <a:pPr marL="617220" lvl="1" indent="-342900">
              <a:buClr>
                <a:schemeClr val="accent2"/>
              </a:buClr>
              <a:buFont typeface="+mj-lt"/>
              <a:buAutoNum type="arabicPeriod"/>
            </a:pPr>
            <a:endParaRPr lang="fr-CH" dirty="0"/>
          </a:p>
          <a:p>
            <a:pPr>
              <a:buClrTx/>
            </a:pPr>
            <a:r>
              <a:rPr lang="fr-CH" dirty="0" smtClean="0"/>
              <a:t>Hiérarchiser le tri </a:t>
            </a:r>
          </a:p>
          <a:p>
            <a:pPr lvl="1">
              <a:buClrTx/>
            </a:pPr>
            <a:r>
              <a:rPr lang="fr-CH" dirty="0" smtClean="0"/>
              <a:t>Exemple :  </a:t>
            </a:r>
            <a:r>
              <a:rPr lang="fr-CH" dirty="0" smtClean="0">
                <a:solidFill>
                  <a:schemeClr val="accent2"/>
                </a:solidFill>
              </a:rPr>
              <a:t>1. </a:t>
            </a:r>
            <a:r>
              <a:rPr lang="fr-CH" dirty="0" smtClean="0"/>
              <a:t>par thème d’abord, puis par </a:t>
            </a:r>
            <a:r>
              <a:rPr lang="fr-CH" dirty="0" smtClean="0">
                <a:solidFill>
                  <a:schemeClr val="accent2"/>
                </a:solidFill>
              </a:rPr>
              <a:t>4. </a:t>
            </a:r>
            <a:r>
              <a:rPr lang="fr-CH" dirty="0" smtClean="0"/>
              <a:t>type de document</a:t>
            </a:r>
          </a:p>
          <a:p>
            <a:pPr lvl="1">
              <a:buClrTx/>
            </a:pPr>
            <a:endParaRPr lang="fr-CH" dirty="0" smtClean="0"/>
          </a:p>
          <a:p>
            <a:pPr>
              <a:buClrTx/>
            </a:pPr>
            <a:r>
              <a:rPr lang="fr-CH" dirty="0" smtClean="0"/>
              <a:t>Trier horizontalement ou verticalement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4194"/>
            <a:ext cx="981075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1277" r="9778"/>
          <a:stretch/>
        </p:blipFill>
        <p:spPr>
          <a:xfrm>
            <a:off x="7281795" y="2014194"/>
            <a:ext cx="923108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623" y="2014194"/>
            <a:ext cx="952500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842" y="2014194"/>
            <a:ext cx="2105163" cy="17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10110653" y="3944977"/>
            <a:ext cx="0" cy="3309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1103429" y="3944977"/>
            <a:ext cx="0" cy="3309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545314" y="4364828"/>
            <a:ext cx="121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PowerPoint</a:t>
            </a:r>
            <a:endParaRPr lang="fr-CH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843619" y="4364829"/>
            <a:ext cx="76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Word</a:t>
            </a:r>
            <a:endParaRPr lang="fr-CH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438491" y="1596992"/>
            <a:ext cx="29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95303" y="1571028"/>
            <a:ext cx="29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CH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37827" y="1582089"/>
            <a:ext cx="29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CH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292511" y="1561788"/>
            <a:ext cx="65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1 - 4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8055429" y="4637771"/>
            <a:ext cx="3070011" cy="230320"/>
            <a:chOff x="8055429" y="4637771"/>
            <a:chExt cx="3070011" cy="23032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8055429" y="4859383"/>
              <a:ext cx="2643288" cy="87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10690008" y="4754880"/>
              <a:ext cx="0" cy="1045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0152497" y="4742277"/>
              <a:ext cx="97270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1125440" y="4637771"/>
              <a:ext cx="0" cy="1045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10152497" y="4637771"/>
              <a:ext cx="0" cy="1045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47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473" y="73152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fr-CH" dirty="0"/>
              <a:t>Bureau – organisation des dossiers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703" y="2103120"/>
            <a:ext cx="7093131" cy="3931920"/>
          </a:xfrm>
        </p:spPr>
        <p:txBody>
          <a:bodyPr/>
          <a:lstStyle/>
          <a:p>
            <a:r>
              <a:rPr lang="fr-CH" dirty="0"/>
              <a:t> Faire un dossier TEMPORAIRE pour les éléments éphémères</a:t>
            </a:r>
          </a:p>
          <a:p>
            <a:pPr lvl="1"/>
            <a:r>
              <a:rPr lang="fr-CH" dirty="0"/>
              <a:t>Sur bureau, clic-droit, créer, nouveau </a:t>
            </a:r>
            <a:r>
              <a:rPr lang="fr-CH" dirty="0" smtClean="0"/>
              <a:t>dossier</a:t>
            </a:r>
          </a:p>
          <a:p>
            <a:pPr marL="274320" lvl="1" indent="0">
              <a:buNone/>
            </a:pPr>
            <a:endParaRPr lang="fr-CH" dirty="0"/>
          </a:p>
          <a:p>
            <a:pPr marL="274320" lvl="1" indent="0">
              <a:buNone/>
            </a:pPr>
            <a:endParaRPr lang="fr-CH" dirty="0"/>
          </a:p>
          <a:p>
            <a:r>
              <a:rPr lang="fr-CH" b="1" u="sng" dirty="0" smtClean="0"/>
              <a:t>Conseils </a:t>
            </a:r>
            <a:r>
              <a:rPr lang="fr-CH" b="1" u="sng" dirty="0"/>
              <a:t>: </a:t>
            </a:r>
            <a:endParaRPr lang="fr-CH" b="1" u="sng" dirty="0" smtClean="0"/>
          </a:p>
          <a:p>
            <a:pPr lvl="1"/>
            <a:r>
              <a:rPr lang="fr-CH" b="1" dirty="0" smtClean="0"/>
              <a:t>supprimer </a:t>
            </a:r>
            <a:r>
              <a:rPr lang="fr-CH" b="1" dirty="0"/>
              <a:t>ce qui est </a:t>
            </a:r>
            <a:r>
              <a:rPr lang="fr-CH" b="1" dirty="0" smtClean="0"/>
              <a:t>échu régulièrement</a:t>
            </a:r>
          </a:p>
          <a:p>
            <a:pPr lvl="1"/>
            <a:r>
              <a:rPr lang="fr-CH" b="1" dirty="0"/>
              <a:t>a</a:t>
            </a:r>
            <a:r>
              <a:rPr lang="fr-CH" b="1" dirty="0" smtClean="0"/>
              <a:t>rborescence informatique : </a:t>
            </a:r>
          </a:p>
          <a:p>
            <a:pPr lvl="2"/>
            <a:r>
              <a:rPr lang="fr-CH" dirty="0" smtClean="0"/>
              <a:t>hiérarchisation informatique à </a:t>
            </a:r>
          </a:p>
          <a:p>
            <a:pPr marL="548640" lvl="2" indent="0">
              <a:buNone/>
            </a:pPr>
            <a:r>
              <a:rPr lang="fr-CH" dirty="0"/>
              <a:t> </a:t>
            </a:r>
            <a:r>
              <a:rPr lang="fr-CH" dirty="0" smtClean="0"/>
              <a:t>   respecter lors du classement </a:t>
            </a:r>
          </a:p>
          <a:p>
            <a:pPr marL="548640" lvl="2" indent="0">
              <a:buNone/>
            </a:pPr>
            <a:r>
              <a:rPr lang="fr-CH" dirty="0"/>
              <a:t> </a:t>
            </a:r>
            <a:r>
              <a:rPr lang="fr-CH" dirty="0" smtClean="0"/>
              <a:t>   de vos fichiers </a:t>
            </a:r>
          </a:p>
          <a:p>
            <a:pPr marL="274320" lvl="1" indent="0">
              <a:buNone/>
            </a:pPr>
            <a:r>
              <a:rPr lang="fr-CH" dirty="0"/>
              <a:t> </a:t>
            </a: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348" t="2062" r="2343" b="4639"/>
          <a:stretch/>
        </p:blipFill>
        <p:spPr>
          <a:xfrm>
            <a:off x="7201984" y="2735352"/>
            <a:ext cx="4415247" cy="3152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02" y="4441371"/>
            <a:ext cx="2657748" cy="1446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3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78" y="739786"/>
            <a:ext cx="10058400" cy="1371600"/>
          </a:xfrm>
        </p:spPr>
        <p:txBody>
          <a:bodyPr/>
          <a:lstStyle/>
          <a:p>
            <a:r>
              <a:rPr lang="fr-CH" dirty="0" smtClean="0"/>
              <a:t>Exercice 1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3292" y="2111386"/>
            <a:ext cx="10058400" cy="3931920"/>
          </a:xfrm>
        </p:spPr>
        <p:txBody>
          <a:bodyPr/>
          <a:lstStyle/>
          <a:p>
            <a:r>
              <a:rPr lang="fr-CH" dirty="0" smtClean="0"/>
              <a:t>A vous d’essayer de trier vos fichiers :</a:t>
            </a:r>
          </a:p>
          <a:p>
            <a:endParaRPr lang="fr-CH" dirty="0"/>
          </a:p>
          <a:p>
            <a:pPr marL="617220" lvl="1" indent="-342900">
              <a:buFont typeface="+mj-lt"/>
              <a:buAutoNum type="arabicPeriod"/>
            </a:pPr>
            <a:r>
              <a:rPr lang="fr-CH" dirty="0" smtClean="0"/>
              <a:t>Supprimer / archiver vos fichiers qui ne vous sont plus utiles sur le bureau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CH" dirty="0" smtClean="0"/>
              <a:t>Classer les fichiers qui restent selon un système de tri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698"/>
          <a:stretch/>
        </p:blipFill>
        <p:spPr>
          <a:xfrm>
            <a:off x="1543118" y="3677943"/>
            <a:ext cx="3242241" cy="2444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4515395" y="3561806"/>
            <a:ext cx="1354183" cy="4441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82" y="827314"/>
            <a:ext cx="2353118" cy="18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Configurer son écran d’accueil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16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3" y="630308"/>
            <a:ext cx="3018472" cy="5545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4602480" y="2786737"/>
            <a:ext cx="5133703" cy="123270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i="1" dirty="0" smtClean="0"/>
              <a:t>Voici les éléments modifiables visuellement de votre bureau</a:t>
            </a:r>
            <a:endParaRPr lang="fr-CH" sz="2400" i="1" dirty="0"/>
          </a:p>
        </p:txBody>
      </p:sp>
    </p:spTree>
    <p:extLst>
      <p:ext uri="{BB962C8B-B14F-4D97-AF65-F5344CB8AC3E}">
        <p14:creationId xmlns:p14="http://schemas.microsoft.com/office/powerpoint/2010/main" val="128635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564" y="1088136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fr-CH" u="sng" dirty="0" smtClean="0"/>
              <a:t>1. Changer </a:t>
            </a:r>
            <a:r>
              <a:rPr lang="fr-CH" u="sng" dirty="0"/>
              <a:t>son arrière-plan</a:t>
            </a:r>
            <a:br>
              <a:rPr lang="fr-CH" u="sng" dirty="0"/>
            </a:br>
            <a:endParaRPr lang="fr-CH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CH" sz="2400" dirty="0" smtClean="0"/>
              <a:t>Accès : Démarrage &gt; </a:t>
            </a:r>
            <a:r>
              <a:rPr lang="fr-CH" sz="2400" b="1" dirty="0" smtClean="0">
                <a:solidFill>
                  <a:srgbClr val="FF0000"/>
                </a:solidFill>
              </a:rPr>
              <a:t>Paramètres </a:t>
            </a:r>
          </a:p>
          <a:p>
            <a:pPr marL="0" indent="0">
              <a:buNone/>
            </a:pPr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</a:rPr>
              <a:t>                    </a:t>
            </a:r>
            <a:r>
              <a:rPr lang="fr-CH" dirty="0" smtClean="0"/>
              <a:t>(ou «Panneau de configuration»)</a:t>
            </a:r>
          </a:p>
          <a:p>
            <a:pPr marL="0" indent="0">
              <a:buNone/>
            </a:pPr>
            <a:endParaRPr lang="fr-CH" sz="2400" dirty="0" smtClean="0"/>
          </a:p>
          <a:p>
            <a:r>
              <a:rPr lang="fr-CH" sz="2400" dirty="0" smtClean="0"/>
              <a:t>Puis aller sur «Personnalisation»</a:t>
            </a:r>
            <a:endParaRPr lang="fr-CH" dirty="0" smtClean="0"/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9048"/>
          <a:stretch/>
        </p:blipFill>
        <p:spPr>
          <a:xfrm>
            <a:off x="6943795" y="2276856"/>
            <a:ext cx="3318933" cy="4087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836" y="4681728"/>
            <a:ext cx="25146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8493" y="478804"/>
            <a:ext cx="10058400" cy="2000022"/>
          </a:xfrm>
        </p:spPr>
        <p:txBody>
          <a:bodyPr>
            <a:normAutofit/>
          </a:bodyPr>
          <a:lstStyle/>
          <a:p>
            <a:r>
              <a:rPr lang="fr-CH" sz="4000" u="sng" dirty="0" smtClean="0"/>
              <a:t>1. Changer </a:t>
            </a:r>
            <a:r>
              <a:rPr lang="fr-CH" sz="4000" u="sng" dirty="0"/>
              <a:t>son </a:t>
            </a:r>
            <a:r>
              <a:rPr lang="fr-CH" sz="4000" u="sng" dirty="0" smtClean="0"/>
              <a:t/>
            </a:r>
            <a:br>
              <a:rPr lang="fr-CH" sz="4000" u="sng" dirty="0" smtClean="0"/>
            </a:br>
            <a:r>
              <a:rPr lang="fr-CH" sz="4000" u="sng" dirty="0" smtClean="0"/>
              <a:t>arrière-plan</a:t>
            </a: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505" b="39294"/>
          <a:stretch/>
        </p:blipFill>
        <p:spPr>
          <a:xfrm>
            <a:off x="5170142" y="706603"/>
            <a:ext cx="6525033" cy="5502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4215384" y="2642616"/>
            <a:ext cx="7406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738557" y="3557016"/>
            <a:ext cx="5198435" cy="35661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023464" y="4965192"/>
            <a:ext cx="2913528" cy="30838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7625" t="29867" r="61375" b="36800"/>
          <a:stretch/>
        </p:blipFill>
        <p:spPr>
          <a:xfrm>
            <a:off x="457567" y="2642616"/>
            <a:ext cx="2280990" cy="20365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17475" t="54533" r="66850" b="23200"/>
          <a:stretch/>
        </p:blipFill>
        <p:spPr>
          <a:xfrm>
            <a:off x="2490025" y="4439173"/>
            <a:ext cx="2533439" cy="20243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68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C00000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443</Words>
  <Application>Microsoft Office PowerPoint</Application>
  <PresentationFormat>Grand écran</PresentationFormat>
  <Paragraphs>97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Garamond</vt:lpstr>
      <vt:lpstr>Savon</vt:lpstr>
      <vt:lpstr>Organisation du bureau</vt:lpstr>
      <vt:lpstr>L’organisation du bureau/écran d’accueil</vt:lpstr>
      <vt:lpstr>Bureau – organisation des dossiers</vt:lpstr>
      <vt:lpstr>Bureau – organisation des dossiers</vt:lpstr>
      <vt:lpstr>Exercice 1</vt:lpstr>
      <vt:lpstr>Configurer son écran d’accueil</vt:lpstr>
      <vt:lpstr>Présentation PowerPoint</vt:lpstr>
      <vt:lpstr>1. Changer son arrière-plan </vt:lpstr>
      <vt:lpstr>1. Changer son  arrière-plan</vt:lpstr>
      <vt:lpstr>2. Ecran de  verrouillage</vt:lpstr>
      <vt:lpstr>3. Thème prédéfini Windows</vt:lpstr>
      <vt:lpstr>Présentation PowerPoint</vt:lpstr>
      <vt:lpstr>Mise en veille - eteindre</vt:lpstr>
      <vt:lpstr>Options d’arrêt de l’ordinateur</vt:lpstr>
      <vt:lpstr>Alimentation  et mise en veille</vt:lpstr>
      <vt:lpstr>Correcteur orthographique</vt:lpstr>
      <vt:lpstr>Comment activer le correcteur orthographique automatique ?</vt:lpstr>
      <vt:lpstr>Exercice 2</vt:lpstr>
      <vt:lpstr>bonus</vt:lpstr>
      <vt:lpstr>Comment mieux organiser son espace de travail ?</vt:lpstr>
      <vt:lpstr>Qu’est-ce que l’ergonomie ?</vt:lpstr>
      <vt:lpstr>Ergonomie du bureau - critères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du bureau</dc:title>
  <dc:creator>Diana</dc:creator>
  <cp:lastModifiedBy>Diana</cp:lastModifiedBy>
  <cp:revision>42</cp:revision>
  <dcterms:created xsi:type="dcterms:W3CDTF">2019-09-27T09:13:12Z</dcterms:created>
  <dcterms:modified xsi:type="dcterms:W3CDTF">2019-10-14T14:14:16Z</dcterms:modified>
</cp:coreProperties>
</file>