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Override1.xml" ContentType="application/vnd.openxmlformats-officedocument.themeOverr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Override2.xml" ContentType="application/vnd.openxmlformats-officedocument.themeOverr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heme/themeOverride3.xml" ContentType="application/vnd.openxmlformats-officedocument.themeOverr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heme/themeOverride4.xml" ContentType="application/vnd.openxmlformats-officedocument.themeOverr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heme/themeOverride5.xml" ContentType="application/vnd.openxmlformats-officedocument.themeOverr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heme/themeOverride6.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heme/themeOverride7.xml" ContentType="application/vnd.openxmlformats-officedocument.themeOverr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Override8.xml" ContentType="application/vnd.openxmlformats-officedocument.themeOverr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heme/themeOverride9.xml" ContentType="application/vnd.openxmlformats-officedocument.themeOverr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handoutMasterIdLst>
    <p:handoutMasterId r:id="rId37"/>
  </p:handoutMasterIdLst>
  <p:sldIdLst>
    <p:sldId id="256" r:id="rId2"/>
    <p:sldId id="259" r:id="rId3"/>
    <p:sldId id="328" r:id="rId4"/>
    <p:sldId id="312" r:id="rId5"/>
    <p:sldId id="327" r:id="rId6"/>
    <p:sldId id="317" r:id="rId7"/>
    <p:sldId id="321" r:id="rId8"/>
    <p:sldId id="260" r:id="rId9"/>
    <p:sldId id="264" r:id="rId10"/>
    <p:sldId id="304" r:id="rId11"/>
    <p:sldId id="322" r:id="rId12"/>
    <p:sldId id="295" r:id="rId13"/>
    <p:sldId id="296" r:id="rId14"/>
    <p:sldId id="297" r:id="rId15"/>
    <p:sldId id="326" r:id="rId16"/>
    <p:sldId id="314" r:id="rId17"/>
    <p:sldId id="315" r:id="rId18"/>
    <p:sldId id="325" r:id="rId19"/>
    <p:sldId id="329" r:id="rId20"/>
    <p:sldId id="265" r:id="rId21"/>
    <p:sldId id="324" r:id="rId22"/>
    <p:sldId id="266" r:id="rId23"/>
    <p:sldId id="299" r:id="rId24"/>
    <p:sldId id="267" r:id="rId25"/>
    <p:sldId id="330" r:id="rId26"/>
    <p:sldId id="300" r:id="rId27"/>
    <p:sldId id="302" r:id="rId28"/>
    <p:sldId id="331" r:id="rId29"/>
    <p:sldId id="306" r:id="rId30"/>
    <p:sldId id="293" r:id="rId31"/>
    <p:sldId id="307" r:id="rId32"/>
    <p:sldId id="332" r:id="rId33"/>
    <p:sldId id="319" r:id="rId34"/>
    <p:sldId id="320" r:id="rId35"/>
  </p:sldIdLst>
  <p:sldSz cx="12192000" cy="6858000"/>
  <p:notesSz cx="6805613" cy="9939338"/>
  <p:custDataLst>
    <p:tags r:id="rId3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257" userDrawn="1">
          <p15:clr>
            <a:srgbClr val="A4A3A4"/>
          </p15:clr>
        </p15:guide>
        <p15:guide id="3" orient="horz" pos="1933" userDrawn="1">
          <p15:clr>
            <a:srgbClr val="A4A3A4"/>
          </p15:clr>
        </p15:guide>
        <p15:guide id="4" orient="horz" pos="1026" userDrawn="1">
          <p15:clr>
            <a:srgbClr val="A4A3A4"/>
          </p15:clr>
        </p15:guide>
        <p15:guide id="5" orient="horz" pos="278" userDrawn="1">
          <p15:clr>
            <a:srgbClr val="A4A3A4"/>
          </p15:clr>
        </p15:guide>
        <p15:guide id="6" orient="horz" pos="3022" userDrawn="1">
          <p15:clr>
            <a:srgbClr val="A4A3A4"/>
          </p15:clr>
        </p15:guide>
        <p15:guide id="7" orient="horz" pos="3249" userDrawn="1">
          <p15:clr>
            <a:srgbClr val="A4A3A4"/>
          </p15:clr>
        </p15:guide>
        <p15:guide id="8" orient="horz" pos="4133" userDrawn="1">
          <p15:clr>
            <a:srgbClr val="A4A3A4"/>
          </p15:clr>
        </p15:guide>
        <p15:guide id="9" pos="1300" userDrawn="1">
          <p15:clr>
            <a:srgbClr val="A4A3A4"/>
          </p15:clr>
        </p15:guide>
        <p15:guide id="10" pos="2525" userDrawn="1">
          <p15:clr>
            <a:srgbClr val="A4A3A4"/>
          </p15:clr>
        </p15:guide>
        <p15:guide id="11" pos="2706" userDrawn="1">
          <p15:clr>
            <a:srgbClr val="A4A3A4"/>
          </p15:clr>
        </p15:guide>
        <p15:guide id="12" pos="3749" userDrawn="1">
          <p15:clr>
            <a:srgbClr val="A4A3A4"/>
          </p15:clr>
        </p15:guide>
        <p15:guide id="13" pos="3931" userDrawn="1">
          <p15:clr>
            <a:srgbClr val="A4A3A4"/>
          </p15:clr>
        </p15:guide>
        <p15:guide id="14" pos="4974" userDrawn="1">
          <p15:clr>
            <a:srgbClr val="A4A3A4"/>
          </p15:clr>
        </p15:guide>
        <p15:guide id="15" pos="5155" userDrawn="1">
          <p15:clr>
            <a:srgbClr val="A4A3A4"/>
          </p15:clr>
        </p15:guide>
        <p15:guide id="16" pos="6199" userDrawn="1">
          <p15:clr>
            <a:srgbClr val="A4A3A4"/>
          </p15:clr>
        </p15:guide>
        <p15:guide id="17" pos="6380" userDrawn="1">
          <p15:clr>
            <a:srgbClr val="A4A3A4"/>
          </p15:clr>
        </p15:guide>
        <p15:guide id="18" pos="7423" userDrawn="1">
          <p15:clr>
            <a:srgbClr val="A4A3A4"/>
          </p15:clr>
        </p15:guide>
        <p15:guide id="19" pos="1481" userDrawn="1">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et Simona, P11" initials="TSP" lastIdx="66" clrIdx="0"/>
  <p:cmAuthor id="2" name="Fleckenstein Jan, K23 extern" initials="FJKe"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CDCDC"/>
    <a:srgbClr val="A5C400"/>
    <a:srgbClr val="FFFFFF"/>
    <a:srgbClr val="7F7F7F"/>
    <a:srgbClr val="3D6F1A"/>
    <a:srgbClr val="00545E"/>
    <a:srgbClr val="FFCC00"/>
    <a:srgbClr val="00B5D1"/>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5878" autoAdjust="0"/>
  </p:normalViewPr>
  <p:slideViewPr>
    <p:cSldViewPr showGuides="1">
      <p:cViewPr>
        <p:scale>
          <a:sx n="98" d="100"/>
          <a:sy n="98" d="100"/>
        </p:scale>
        <p:origin x="-120" y="-30"/>
      </p:cViewPr>
      <p:guideLst>
        <p:guide orient="horz" pos="2137"/>
        <p:guide orient="horz" pos="1933"/>
        <p:guide orient="horz" pos="1026"/>
        <p:guide orient="horz" pos="278"/>
        <p:guide orient="horz" pos="3022"/>
        <p:guide orient="horz" pos="3249"/>
        <p:guide orient="horz" pos="4133"/>
        <p:guide pos="257"/>
        <p:guide pos="1300"/>
        <p:guide pos="2525"/>
        <p:guide pos="2706"/>
        <p:guide pos="3749"/>
        <p:guide pos="3931"/>
        <p:guide pos="4974"/>
        <p:guide pos="5155"/>
        <p:guide pos="6199"/>
        <p:guide pos="6380"/>
        <p:guide pos="7423"/>
        <p:guide pos="1481"/>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75" d="100"/>
          <a:sy n="75" d="100"/>
        </p:scale>
        <p:origin x="-2268" y="-108"/>
      </p:cViewPr>
      <p:guideLst>
        <p:guide orient="horz" pos="3131"/>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9099" cy="496967"/>
          </a:xfrm>
          <a:prstGeom prst="rect">
            <a:avLst/>
          </a:prstGeom>
        </p:spPr>
        <p:txBody>
          <a:bodyPr vert="horz" lIns="95680" tIns="47840" rIns="95680" bIns="47840" rtlCol="0"/>
          <a:lstStyle>
            <a:lvl1pPr algn="l">
              <a:defRPr sz="1300"/>
            </a:lvl1pPr>
          </a:lstStyle>
          <a:p>
            <a:endParaRPr lang="de-CH"/>
          </a:p>
        </p:txBody>
      </p:sp>
      <p:sp>
        <p:nvSpPr>
          <p:cNvPr id="3" name="Datumsplatzhalter 2"/>
          <p:cNvSpPr>
            <a:spLocks noGrp="1"/>
          </p:cNvSpPr>
          <p:nvPr>
            <p:ph type="dt" sz="quarter" idx="1"/>
          </p:nvPr>
        </p:nvSpPr>
        <p:spPr>
          <a:xfrm>
            <a:off x="3854940" y="1"/>
            <a:ext cx="2949099" cy="496967"/>
          </a:xfrm>
          <a:prstGeom prst="rect">
            <a:avLst/>
          </a:prstGeom>
        </p:spPr>
        <p:txBody>
          <a:bodyPr vert="horz" lIns="95680" tIns="47840" rIns="95680" bIns="47840" rtlCol="0"/>
          <a:lstStyle>
            <a:lvl1pPr algn="r">
              <a:defRPr sz="1300"/>
            </a:lvl1pPr>
          </a:lstStyle>
          <a:p>
            <a:fld id="{CE2AB8DD-AF1F-40B6-9DC2-AAE25067143E}" type="datetimeFigureOut">
              <a:rPr lang="de-CH" smtClean="0"/>
              <a:pPr/>
              <a:t>22.02.2019</a:t>
            </a:fld>
            <a:endParaRPr lang="de-CH"/>
          </a:p>
        </p:txBody>
      </p:sp>
      <p:sp>
        <p:nvSpPr>
          <p:cNvPr id="4" name="Fußzeilenplatzhalter 3"/>
          <p:cNvSpPr>
            <a:spLocks noGrp="1"/>
          </p:cNvSpPr>
          <p:nvPr>
            <p:ph type="ftr" sz="quarter" idx="2"/>
          </p:nvPr>
        </p:nvSpPr>
        <p:spPr>
          <a:xfrm>
            <a:off x="0" y="9440647"/>
            <a:ext cx="2949099" cy="496967"/>
          </a:xfrm>
          <a:prstGeom prst="rect">
            <a:avLst/>
          </a:prstGeom>
        </p:spPr>
        <p:txBody>
          <a:bodyPr vert="horz" lIns="95680" tIns="47840" rIns="95680" bIns="47840" rtlCol="0" anchor="b"/>
          <a:lstStyle>
            <a:lvl1pPr algn="l">
              <a:defRPr sz="1300"/>
            </a:lvl1pPr>
          </a:lstStyle>
          <a:p>
            <a:endParaRPr lang="de-CH"/>
          </a:p>
        </p:txBody>
      </p:sp>
      <p:sp>
        <p:nvSpPr>
          <p:cNvPr id="5" name="Foliennummernplatzhalter 4"/>
          <p:cNvSpPr>
            <a:spLocks noGrp="1"/>
          </p:cNvSpPr>
          <p:nvPr>
            <p:ph type="sldNum" sz="quarter" idx="3"/>
          </p:nvPr>
        </p:nvSpPr>
        <p:spPr>
          <a:xfrm>
            <a:off x="3854940" y="9440647"/>
            <a:ext cx="2949099" cy="496967"/>
          </a:xfrm>
          <a:prstGeom prst="rect">
            <a:avLst/>
          </a:prstGeom>
        </p:spPr>
        <p:txBody>
          <a:bodyPr vert="horz" lIns="95680" tIns="47840" rIns="95680" bIns="47840" rtlCol="0" anchor="b"/>
          <a:lstStyle>
            <a:lvl1pPr algn="r">
              <a:defRPr sz="1300"/>
            </a:lvl1pPr>
          </a:lstStyle>
          <a:p>
            <a:fld id="{AEF9C7D2-D550-4DB0-93DE-9F4E26EF7A50}" type="slidenum">
              <a:rPr lang="de-CH" smtClean="0"/>
              <a:pPr/>
              <a:t>‹N°›</a:t>
            </a:fld>
            <a:endParaRPr lang="de-CH"/>
          </a:p>
        </p:txBody>
      </p:sp>
    </p:spTree>
    <p:extLst>
      <p:ext uri="{BB962C8B-B14F-4D97-AF65-F5344CB8AC3E}">
        <p14:creationId xmlns:p14="http://schemas.microsoft.com/office/powerpoint/2010/main" val="211457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9099" cy="496967"/>
          </a:xfrm>
          <a:prstGeom prst="rect">
            <a:avLst/>
          </a:prstGeom>
        </p:spPr>
        <p:txBody>
          <a:bodyPr vert="horz" lIns="95680" tIns="47840" rIns="95680" bIns="47840" rtlCol="0"/>
          <a:lstStyle>
            <a:lvl1pPr algn="l">
              <a:defRPr sz="1300"/>
            </a:lvl1pPr>
          </a:lstStyle>
          <a:p>
            <a:endParaRPr lang="de-CH"/>
          </a:p>
        </p:txBody>
      </p:sp>
      <p:sp>
        <p:nvSpPr>
          <p:cNvPr id="3" name="Datumsplatzhalter 2"/>
          <p:cNvSpPr>
            <a:spLocks noGrp="1"/>
          </p:cNvSpPr>
          <p:nvPr>
            <p:ph type="dt" idx="1"/>
          </p:nvPr>
        </p:nvSpPr>
        <p:spPr>
          <a:xfrm>
            <a:off x="3854940" y="1"/>
            <a:ext cx="2949099" cy="496967"/>
          </a:xfrm>
          <a:prstGeom prst="rect">
            <a:avLst/>
          </a:prstGeom>
        </p:spPr>
        <p:txBody>
          <a:bodyPr vert="horz" lIns="95680" tIns="47840" rIns="95680" bIns="47840" rtlCol="0"/>
          <a:lstStyle>
            <a:lvl1pPr algn="r">
              <a:defRPr sz="1300"/>
            </a:lvl1pPr>
          </a:lstStyle>
          <a:p>
            <a:fld id="{8338DBC8-3447-464E-8661-4728F7EF1145}" type="datetimeFigureOut">
              <a:rPr lang="de-CH" smtClean="0"/>
              <a:pPr/>
              <a:t>22.02.2019</a:t>
            </a:fld>
            <a:endParaRPr lang="de-CH"/>
          </a:p>
        </p:txBody>
      </p:sp>
      <p:sp>
        <p:nvSpPr>
          <p:cNvPr id="4" name="Folienbildplatzhalt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5680" tIns="47840" rIns="95680" bIns="47840" rtlCol="0" anchor="ctr"/>
          <a:lstStyle/>
          <a:p>
            <a:endParaRPr lang="de-CH"/>
          </a:p>
        </p:txBody>
      </p:sp>
      <p:sp>
        <p:nvSpPr>
          <p:cNvPr id="5" name="Notizenplatzhalter 4"/>
          <p:cNvSpPr>
            <a:spLocks noGrp="1"/>
          </p:cNvSpPr>
          <p:nvPr>
            <p:ph type="body" sz="quarter" idx="3"/>
          </p:nvPr>
        </p:nvSpPr>
        <p:spPr>
          <a:xfrm>
            <a:off x="680562" y="4721186"/>
            <a:ext cx="5444490" cy="4472702"/>
          </a:xfrm>
          <a:prstGeom prst="rect">
            <a:avLst/>
          </a:prstGeom>
        </p:spPr>
        <p:txBody>
          <a:bodyPr vert="horz" lIns="95680" tIns="47840" rIns="95680" bIns="4784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40647"/>
            <a:ext cx="2949099" cy="496967"/>
          </a:xfrm>
          <a:prstGeom prst="rect">
            <a:avLst/>
          </a:prstGeom>
        </p:spPr>
        <p:txBody>
          <a:bodyPr vert="horz" lIns="95680" tIns="47840" rIns="95680" bIns="47840" rtlCol="0" anchor="b"/>
          <a:lstStyle>
            <a:lvl1pPr algn="l">
              <a:defRPr sz="1300"/>
            </a:lvl1pPr>
          </a:lstStyle>
          <a:p>
            <a:endParaRPr lang="de-CH"/>
          </a:p>
        </p:txBody>
      </p:sp>
      <p:sp>
        <p:nvSpPr>
          <p:cNvPr id="7" name="Foliennummernplatzhalter 6"/>
          <p:cNvSpPr>
            <a:spLocks noGrp="1"/>
          </p:cNvSpPr>
          <p:nvPr>
            <p:ph type="sldNum" sz="quarter" idx="5"/>
          </p:nvPr>
        </p:nvSpPr>
        <p:spPr>
          <a:xfrm>
            <a:off x="3854940" y="9440647"/>
            <a:ext cx="2949099" cy="496967"/>
          </a:xfrm>
          <a:prstGeom prst="rect">
            <a:avLst/>
          </a:prstGeom>
        </p:spPr>
        <p:txBody>
          <a:bodyPr vert="horz" lIns="95680" tIns="47840" rIns="95680" bIns="47840" rtlCol="0" anchor="b"/>
          <a:lstStyle>
            <a:lvl1pPr algn="r">
              <a:defRPr sz="1300"/>
            </a:lvl1pPr>
          </a:lstStyle>
          <a:p>
            <a:fld id="{567A31BC-9670-43F9-A843-B0530F088831}" type="slidenum">
              <a:rPr lang="de-CH" smtClean="0"/>
              <a:pPr/>
              <a:t>‹N°›</a:t>
            </a:fld>
            <a:endParaRPr lang="de-CH"/>
          </a:p>
        </p:txBody>
      </p:sp>
    </p:spTree>
    <p:extLst>
      <p:ext uri="{BB962C8B-B14F-4D97-AF65-F5344CB8AC3E}">
        <p14:creationId xmlns:p14="http://schemas.microsoft.com/office/powerpoint/2010/main" val="371451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67A31BC-9670-43F9-A843-B0530F088831}" type="slidenum">
              <a:rPr lang="de-CH" smtClean="0"/>
              <a:pPr/>
              <a:t>4</a:t>
            </a:fld>
            <a:endParaRPr lang="de-CH"/>
          </a:p>
        </p:txBody>
      </p:sp>
    </p:spTree>
    <p:extLst>
      <p:ext uri="{BB962C8B-B14F-4D97-AF65-F5344CB8AC3E}">
        <p14:creationId xmlns:p14="http://schemas.microsoft.com/office/powerpoint/2010/main" val="360636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567A31BC-9670-43F9-A843-B0530F088831}" type="slidenum">
              <a:rPr lang="de-CH" smtClean="0"/>
              <a:pPr/>
              <a:t>8</a:t>
            </a:fld>
            <a:endParaRPr lang="de-CH"/>
          </a:p>
        </p:txBody>
      </p:sp>
    </p:spTree>
    <p:extLst>
      <p:ext uri="{BB962C8B-B14F-4D97-AF65-F5344CB8AC3E}">
        <p14:creationId xmlns:p14="http://schemas.microsoft.com/office/powerpoint/2010/main" val="711237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5" name="Rectangle 6"/>
          <p:cNvSpPr>
            <a:spLocks noChangeArrowheads="1"/>
          </p:cNvSpPr>
          <p:nvPr userDrawn="1">
            <p:custDataLst>
              <p:tags r:id="rId1"/>
            </p:custDataLst>
          </p:nvPr>
        </p:nvSpPr>
        <p:spPr bwMode="white">
          <a:xfrm>
            <a:off x="0" y="0"/>
            <a:ext cx="12189600" cy="6858000"/>
          </a:xfrm>
          <a:prstGeom prst="rect">
            <a:avLst/>
          </a:prstGeom>
          <a:solidFill>
            <a:srgbClr val="3D6F1A"/>
          </a:solidFill>
          <a:ln w="9525">
            <a:noFill/>
            <a:miter lim="800000"/>
            <a:headEnd/>
            <a:tailEnd/>
          </a:ln>
        </p:spPr>
        <p:txBody>
          <a:bodyPr wrap="none" anchor="ctr">
            <a:prstTxWarp prst="textNoShape">
              <a:avLst/>
            </a:prstTxWarp>
          </a:bodyPr>
          <a:lstStyle/>
          <a:p>
            <a:pPr algn="r" eaLnBrk="0" hangingPunct="0"/>
            <a:endParaRPr lang="fr-CH" sz="1800" b="0" dirty="0">
              <a:latin typeface="+mj-lt"/>
            </a:endParaRPr>
          </a:p>
        </p:txBody>
      </p:sp>
      <p:sp>
        <p:nvSpPr>
          <p:cNvPr id="2" name="Titel 1"/>
          <p:cNvSpPr>
            <a:spLocks noGrp="1"/>
          </p:cNvSpPr>
          <p:nvPr>
            <p:ph type="title" hasCustomPrompt="1"/>
            <p:custDataLst>
              <p:tags r:id="rId2"/>
            </p:custDataLst>
          </p:nvPr>
        </p:nvSpPr>
        <p:spPr>
          <a:xfrm>
            <a:off x="0" y="900000"/>
            <a:ext cx="10126800" cy="3636000"/>
          </a:xfrm>
          <a:solidFill>
            <a:srgbClr val="000000"/>
          </a:solidFill>
        </p:spPr>
        <p:txBody>
          <a:bodyPr lIns="406800" tIns="396000" rIns="252000" bIns="0">
            <a:noAutofit/>
          </a:bodyPr>
          <a:lstStyle>
            <a:lvl1pPr>
              <a:defRPr lang="de-CH" sz="4400">
                <a:solidFill>
                  <a:srgbClr val="FFFFFF"/>
                </a:solidFill>
                <a:ea typeface="+mn-ea"/>
                <a:cs typeface="+mn-cs"/>
              </a:defRPr>
            </a:lvl1pPr>
          </a:lstStyle>
          <a:p>
            <a:pPr marL="0" lvl="0" indent="0">
              <a:spcAft>
                <a:spcPts val="0"/>
              </a:spcAft>
              <a:buFont typeface="Frutiger 45 Light" charset="0"/>
            </a:pPr>
            <a:r>
              <a:rPr lang="fr-CH" noProof="0" dirty="0" smtClean="0"/>
              <a:t>Diapositive de titre avec surface de couleur (autres logos sous l'onglet «Menu Poste»)</a:t>
            </a:r>
            <a:endParaRPr lang="fr-CH" dirty="0" smtClean="0"/>
          </a:p>
        </p:txBody>
      </p:sp>
      <p:sp>
        <p:nvSpPr>
          <p:cNvPr id="11" name="Textfeld 10"/>
          <p:cNvSpPr txBox="1"/>
          <p:nvPr userDrawn="1"/>
        </p:nvSpPr>
        <p:spPr bwMode="auto">
          <a:xfrm>
            <a:off x="407987" y="5850443"/>
            <a:ext cx="7488237" cy="350865"/>
          </a:xfrm>
          <a:prstGeom prst="rect">
            <a:avLst/>
          </a:prstGeom>
        </p:spPr>
        <p:txBody>
          <a:bodyPr wrap="square" lIns="0" tIns="0" rIns="0" bIns="0" rtlCol="0">
            <a:spAutoFit/>
          </a:bodyPr>
          <a:lstStyle/>
          <a:p>
            <a:pPr marL="0" marR="0" indent="0" algn="l" defTabSz="914400" rtl="0" eaLnBrk="0" fontAlgn="base" latinLnBrk="0" hangingPunct="0">
              <a:lnSpc>
                <a:spcPct val="95000"/>
              </a:lnSpc>
              <a:spcBef>
                <a:spcPct val="0"/>
              </a:spcBef>
              <a:spcAft>
                <a:spcPts val="1000"/>
              </a:spcAft>
              <a:buClrTx/>
              <a:buSzTx/>
              <a:buFont typeface="Frutiger 45 Light" charset="0"/>
              <a:buNone/>
              <a:tabLst/>
            </a:pPr>
            <a:r>
              <a:rPr lang="fr-CH" sz="1200" b="1" kern="0" dirty="0" smtClean="0">
                <a:solidFill>
                  <a:srgbClr val="FF0000"/>
                </a:solidFill>
                <a:latin typeface="Frutiger 45 Light" pitchFamily="34" charset="0"/>
                <a:ea typeface="+mn-ea"/>
                <a:cs typeface="+mn-cs"/>
              </a:rPr>
              <a:t>Si vous pouvez lire ce texte, vous devez à nouveau insérer la diapositive dans le Menu Poste à l’aide de la fonction «Insérer diapositive». Sinon, la surface ne pourra pas être colorée!</a:t>
            </a:r>
            <a:endParaRPr lang="fr-CH" sz="1200" b="1" kern="0" dirty="0">
              <a:solidFill>
                <a:srgbClr val="FF0000"/>
              </a:solidFill>
              <a:latin typeface="Frutiger 45 Light" pitchFamily="34" charset="0"/>
              <a:ea typeface="+mn-ea"/>
              <a:cs typeface="+mn-cs"/>
            </a:endParaRPr>
          </a:p>
        </p:txBody>
      </p:sp>
      <p:pic>
        <p:nvPicPr>
          <p:cNvPr id="5" name="FXRG3CX5T"/>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0" y="4319931"/>
            <a:ext cx="2344755" cy="658817"/>
          </a:xfrm>
          <a:prstGeom prst="rect">
            <a:avLst/>
          </a:prstGeom>
          <a:noFill/>
        </p:spPr>
      </p:pic>
      <p:sp>
        <p:nvSpPr>
          <p:cNvPr id="6" name="Akzent"/>
          <p:cNvSpPr/>
          <p:nvPr userDrawn="1">
            <p:custDataLst>
              <p:tags r:id="rId4"/>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fr-CH"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exte, 2 colonnes, franc-bord">
    <p:bg bwMode="gray">
      <p:bgPr>
        <a:solidFill>
          <a:schemeClr val="bg1"/>
        </a:solidFill>
        <a:effectLst/>
      </p:bgPr>
    </p:bg>
    <p:spTree>
      <p:nvGrpSpPr>
        <p:cNvPr id="1" name=""/>
        <p:cNvGrpSpPr/>
        <p:nvPr/>
      </p:nvGrpSpPr>
      <p:grpSpPr>
        <a:xfrm>
          <a:off x="0" y="0"/>
          <a:ext cx="0" cy="0"/>
          <a:chOff x="0" y="0"/>
          <a:chExt cx="0" cy="0"/>
        </a:xfrm>
      </p:grpSpPr>
      <p:sp>
        <p:nvSpPr>
          <p:cNvPr id="5" name="Inhaltsplatzhalter 9"/>
          <p:cNvSpPr>
            <a:spLocks noGrp="1"/>
          </p:cNvSpPr>
          <p:nvPr>
            <p:ph sz="quarter" idx="14" hasCustomPrompt="1"/>
            <p:custDataLst>
              <p:tags r:id="rId1"/>
            </p:custDataLst>
          </p:nvPr>
        </p:nvSpPr>
        <p:spPr bwMode="auto">
          <a:xfrm>
            <a:off x="406800" y="1627200"/>
            <a:ext cx="5544000" cy="4932000"/>
          </a:xfrm>
          <a:prstGeom prst="rect">
            <a:avLst/>
          </a:prstGeom>
        </p:spPr>
        <p:txBody>
          <a:bodyPr lIns="0" tIns="0" rIns="0" bIns="0"/>
          <a:lstStyle>
            <a:lvl1pPr marL="0" indent="0" defTabSz="270000">
              <a:lnSpc>
                <a:spcPct val="100000"/>
              </a:lnSpc>
              <a:spcAft>
                <a:spcPts val="1000"/>
              </a:spcAft>
              <a:defRPr sz="2000" b="0" baseline="0">
                <a:latin typeface="+mn-lt"/>
              </a:defRPr>
            </a:lvl1pPr>
            <a:lvl2pPr marL="270000" indent="-270000" defTabSz="270000">
              <a:lnSpc>
                <a:spcPct val="100000"/>
              </a:lnSpc>
              <a:spcAft>
                <a:spcPts val="1000"/>
              </a:spcAft>
              <a:buFont typeface="Frutiger 45 Light" pitchFamily="34" charset="0"/>
              <a:buChar char="–"/>
              <a:defRPr sz="2000" baseline="0">
                <a:latin typeface="+mn-lt"/>
              </a:defRPr>
            </a:lvl2pPr>
            <a:lvl3pPr marL="540000" indent="-270000" defTabSz="270000">
              <a:lnSpc>
                <a:spcPct val="100000"/>
              </a:lnSpc>
              <a:spcAft>
                <a:spcPts val="1000"/>
              </a:spcAft>
              <a:buFont typeface="Frutiger 45 Light" pitchFamily="34" charset="0"/>
              <a:buChar char="–"/>
              <a:defRPr sz="2000" baseline="0">
                <a:latin typeface="+mn-lt"/>
              </a:defRPr>
            </a:lvl3pPr>
            <a:lvl4pPr marL="810000" indent="-270000" defTabSz="270000">
              <a:lnSpc>
                <a:spcPct val="100000"/>
              </a:lnSpc>
              <a:spcAft>
                <a:spcPts val="1000"/>
              </a:spcAft>
              <a:buFont typeface="Frutiger 45 Light" pitchFamily="34" charset="0"/>
              <a:buChar char="–"/>
              <a:defRPr sz="2000" baseline="0">
                <a:latin typeface="+mn-lt"/>
              </a:defRPr>
            </a:lvl4pPr>
            <a:lvl5pPr marL="1080000" indent="-270000" defTabSz="270000">
              <a:spcAft>
                <a:spcPts val="900"/>
              </a:spcAft>
              <a:buFont typeface="Frutiger 45 Light" pitchFamily="34" charset="0"/>
              <a:buChar char="–"/>
              <a:defRPr sz="1800" baseline="0">
                <a:latin typeface="+mn-lt"/>
              </a:defRPr>
            </a:lvl5pPr>
          </a:lstStyle>
          <a:p>
            <a:pPr lvl="0"/>
            <a:r>
              <a:rPr lang="fr-CH" dirty="0" smtClean="0"/>
              <a:t>Première colonne de texte</a:t>
            </a:r>
          </a:p>
          <a:p>
            <a:pPr lvl="1"/>
            <a:r>
              <a:rPr lang="fr-CH" dirty="0" smtClean="0"/>
              <a:t>Deuxième niveau</a:t>
            </a:r>
          </a:p>
          <a:p>
            <a:pPr lvl="2"/>
            <a:r>
              <a:rPr lang="fr-CH" dirty="0" smtClean="0"/>
              <a:t>Troisième niveau</a:t>
            </a:r>
          </a:p>
          <a:p>
            <a:pPr lvl="3"/>
            <a:r>
              <a:rPr lang="fr-CH" dirty="0" smtClean="0"/>
              <a:t>Quatrième niveau</a:t>
            </a:r>
            <a:endParaRPr lang="fr-CH" dirty="0"/>
          </a:p>
        </p:txBody>
      </p:sp>
      <p:sp>
        <p:nvSpPr>
          <p:cNvPr id="2" name="Fußzeilenplatzhalter 1"/>
          <p:cNvSpPr>
            <a:spLocks noGrp="1"/>
          </p:cNvSpPr>
          <p:nvPr>
            <p:ph type="ftr" sz="quarter" idx="23"/>
            <p:custDataLst>
              <p:tags r:id="rId2"/>
            </p:custDataLst>
          </p:nvPr>
        </p:nvSpPr>
        <p:spPr>
          <a:xfrm>
            <a:off x="406800" y="6540780"/>
            <a:ext cx="5544000" cy="246221"/>
          </a:xfrm>
        </p:spPr>
        <p:txBody>
          <a:bodyPr/>
          <a:lstStyle/>
          <a:p>
            <a:r>
              <a:rPr lang="fr-CH" dirty="0" smtClean="0"/>
              <a:t>&gt;&gt;Modification du pied de page: sélectionner «En-tête et pied de page» dans l'onglet «Menu Poste». </a:t>
            </a:r>
          </a:p>
          <a:p>
            <a:r>
              <a:rPr lang="fr-CH" dirty="0" err="1" smtClean="0"/>
              <a:t>PostFinance</a:t>
            </a:r>
            <a:r>
              <a:rPr lang="fr-CH" dirty="0" smtClean="0"/>
              <a:t> SA | Date | </a:t>
            </a:r>
            <a:r>
              <a:rPr lang="fr-CH" dirty="0" err="1" smtClean="0"/>
              <a:t>V01.00</a:t>
            </a:r>
            <a:r>
              <a:rPr lang="fr-CH" dirty="0" smtClean="0"/>
              <a:t> | confidentiel/interne/public | Sujet de la présentation | Auteur</a:t>
            </a:r>
            <a:endParaRPr lang="fr-CH" dirty="0"/>
          </a:p>
        </p:txBody>
      </p:sp>
      <p:sp>
        <p:nvSpPr>
          <p:cNvPr id="6" name="Bildplatzhalter 5"/>
          <p:cNvSpPr>
            <a:spLocks noGrp="1"/>
          </p:cNvSpPr>
          <p:nvPr>
            <p:ph type="pic" sz="quarter" idx="24"/>
            <p:custDataLst>
              <p:tags r:id="rId3"/>
            </p:custDataLst>
          </p:nvPr>
        </p:nvSpPr>
        <p:spPr>
          <a:xfrm>
            <a:off x="6238800" y="0"/>
            <a:ext cx="5950800" cy="6858000"/>
          </a:xfrm>
          <a:prstGeom prst="rect">
            <a:avLst/>
          </a:prstGeom>
        </p:spPr>
        <p:txBody>
          <a:bodyPr lIns="0" tIns="0" rIns="0" bIns="0"/>
          <a:lstStyle/>
          <a:p>
            <a:endParaRPr lang="de-CH" dirty="0"/>
          </a:p>
        </p:txBody>
      </p:sp>
      <p:sp>
        <p:nvSpPr>
          <p:cNvPr id="3" name="Titel 2"/>
          <p:cNvSpPr>
            <a:spLocks noGrp="1"/>
          </p:cNvSpPr>
          <p:nvPr>
            <p:ph type="title" hasCustomPrompt="1"/>
          </p:nvPr>
        </p:nvSpPr>
        <p:spPr>
          <a:xfrm>
            <a:off x="407368" y="450000"/>
            <a:ext cx="5543432" cy="984885"/>
          </a:xfrm>
        </p:spPr>
        <p:txBody>
          <a:bodyPr/>
          <a:lstStyle/>
          <a:p>
            <a:r>
              <a:rPr lang="fr-CH" dirty="0" smtClean="0"/>
              <a:t>Diapositive de texte, 2 colonnes, franc-bord</a:t>
            </a:r>
            <a:endParaRPr lang="fr-CH" dirty="0"/>
          </a:p>
        </p:txBody>
      </p:sp>
    </p:spTree>
    <p:extLst>
      <p:ext uri="{BB962C8B-B14F-4D97-AF65-F5344CB8AC3E}">
        <p14:creationId xmlns:p14="http://schemas.microsoft.com/office/powerpoint/2010/main" val="25454403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exte, 2 colonnes, variante, franc-bord">
    <p:bg bwMode="gray">
      <p:bgPr>
        <a:solidFill>
          <a:schemeClr val="bg1"/>
        </a:solidFill>
        <a:effectLst/>
      </p:bgPr>
    </p:bg>
    <p:spTree>
      <p:nvGrpSpPr>
        <p:cNvPr id="1" name=""/>
        <p:cNvGrpSpPr/>
        <p:nvPr/>
      </p:nvGrpSpPr>
      <p:grpSpPr>
        <a:xfrm>
          <a:off x="0" y="0"/>
          <a:ext cx="0" cy="0"/>
          <a:chOff x="0" y="0"/>
          <a:chExt cx="0" cy="0"/>
        </a:xfrm>
      </p:grpSpPr>
      <p:sp>
        <p:nvSpPr>
          <p:cNvPr id="5" name="Inhaltsplatzhalter 9"/>
          <p:cNvSpPr>
            <a:spLocks noGrp="1"/>
          </p:cNvSpPr>
          <p:nvPr>
            <p:ph sz="quarter" idx="14" hasCustomPrompt="1"/>
            <p:custDataLst>
              <p:tags r:id="rId1"/>
            </p:custDataLst>
          </p:nvPr>
        </p:nvSpPr>
        <p:spPr bwMode="auto">
          <a:xfrm>
            <a:off x="406800" y="1627200"/>
            <a:ext cx="7488767" cy="4932000"/>
          </a:xfrm>
          <a:prstGeom prst="rect">
            <a:avLst/>
          </a:prstGeom>
        </p:spPr>
        <p:txBody>
          <a:bodyPr lIns="0" tIns="0" rIns="0" bIns="0"/>
          <a:lstStyle>
            <a:lvl1pPr marL="0" indent="0" defTabSz="270000">
              <a:lnSpc>
                <a:spcPct val="100000"/>
              </a:lnSpc>
              <a:spcAft>
                <a:spcPts val="1000"/>
              </a:spcAft>
              <a:defRPr sz="2000" b="0" baseline="0">
                <a:latin typeface="+mn-lt"/>
              </a:defRPr>
            </a:lvl1pPr>
            <a:lvl2pPr marL="270000" indent="-270000" defTabSz="270000">
              <a:lnSpc>
                <a:spcPct val="100000"/>
              </a:lnSpc>
              <a:spcAft>
                <a:spcPts val="1000"/>
              </a:spcAft>
              <a:buFont typeface="Symbol" panose="05050102010706020507" pitchFamily="18" charset="2"/>
              <a:buChar char="-"/>
              <a:defRPr sz="2000" baseline="0">
                <a:latin typeface="+mn-lt"/>
              </a:defRPr>
            </a:lvl2pPr>
            <a:lvl3pPr marL="540000" marR="0" indent="-270000" algn="l" defTabSz="270000" rtl="0" eaLnBrk="1" fontAlgn="base" latinLnBrk="0" hangingPunct="1">
              <a:lnSpc>
                <a:spcPct val="100000"/>
              </a:lnSpc>
              <a:spcBef>
                <a:spcPct val="0"/>
              </a:spcBef>
              <a:spcAft>
                <a:spcPts val="1000"/>
              </a:spcAft>
              <a:buClrTx/>
              <a:buSzTx/>
              <a:buFont typeface="Frutiger 45 Light" pitchFamily="34" charset="0"/>
              <a:buChar char="–"/>
              <a:tabLst/>
              <a:defRPr sz="2000" baseline="0">
                <a:latin typeface="+mn-lt"/>
              </a:defRPr>
            </a:lvl3pPr>
            <a:lvl4pPr marL="810000" indent="-270000" defTabSz="270000">
              <a:lnSpc>
                <a:spcPct val="100000"/>
              </a:lnSpc>
              <a:spcAft>
                <a:spcPts val="1000"/>
              </a:spcAft>
              <a:buFont typeface="Frutiger 45 Light" pitchFamily="34" charset="0"/>
              <a:buChar char="–"/>
              <a:defRPr sz="2000" baseline="0">
                <a:latin typeface="+mn-lt"/>
              </a:defRPr>
            </a:lvl4pPr>
            <a:lvl5pPr marL="1080000" indent="-270000" defTabSz="270000">
              <a:spcAft>
                <a:spcPts val="900"/>
              </a:spcAft>
              <a:buFont typeface="Frutiger 45 Light" pitchFamily="34" charset="0"/>
              <a:buChar char="–"/>
              <a:defRPr sz="1800" baseline="0">
                <a:latin typeface="+mn-lt"/>
              </a:defRPr>
            </a:lvl5pPr>
          </a:lstStyle>
          <a:p>
            <a:pPr lvl="0"/>
            <a:r>
              <a:rPr lang="fr-CH" dirty="0" smtClean="0"/>
              <a:t>Première colonne de texte</a:t>
            </a:r>
          </a:p>
          <a:p>
            <a:pPr marL="270000" marR="0" lvl="1" indent="-270000" algn="l" defTabSz="270000" rtl="0" eaLnBrk="1" fontAlgn="base" latinLnBrk="0" hangingPunct="1">
              <a:lnSpc>
                <a:spcPct val="100000"/>
              </a:lnSpc>
              <a:spcBef>
                <a:spcPct val="0"/>
              </a:spcBef>
              <a:spcAft>
                <a:spcPts val="1000"/>
              </a:spcAft>
              <a:buClrTx/>
              <a:buSzTx/>
              <a:buFont typeface="Frutiger 45 Light" pitchFamily="34" charset="0"/>
              <a:buChar char="–"/>
              <a:tabLst/>
              <a:defRPr/>
            </a:pPr>
            <a:r>
              <a:rPr lang="fr-CH" dirty="0" smtClean="0"/>
              <a:t>Deuxième niveau</a:t>
            </a:r>
          </a:p>
          <a:p>
            <a:pPr lvl="2"/>
            <a:r>
              <a:rPr lang="fr-CH" dirty="0" smtClean="0"/>
              <a:t>Troisième niveau</a:t>
            </a:r>
          </a:p>
          <a:p>
            <a:pPr lvl="3"/>
            <a:r>
              <a:rPr lang="fr-CH" dirty="0" smtClean="0"/>
              <a:t>Quatrième niveau</a:t>
            </a:r>
            <a:endParaRPr lang="fr-CH" dirty="0"/>
          </a:p>
        </p:txBody>
      </p:sp>
      <p:sp>
        <p:nvSpPr>
          <p:cNvPr id="2" name="Fußzeilenplatzhalter 1"/>
          <p:cNvSpPr>
            <a:spLocks noGrp="1"/>
          </p:cNvSpPr>
          <p:nvPr>
            <p:ph type="ftr" sz="quarter" idx="23"/>
            <p:custDataLst>
              <p:tags r:id="rId2"/>
            </p:custDataLst>
          </p:nvPr>
        </p:nvSpPr>
        <p:spPr>
          <a:xfrm>
            <a:off x="406800" y="6540780"/>
            <a:ext cx="7488000" cy="246221"/>
          </a:xfrm>
        </p:spPr>
        <p:txBody>
          <a:bodyPr/>
          <a:lstStyle/>
          <a:p>
            <a:r>
              <a:rPr lang="fr-CH" dirty="0" smtClean="0"/>
              <a:t>&gt;&gt;Modification du pied de page: sélectionner «En-tête et pied de page» dans l'onglet «Menu Poste». </a:t>
            </a:r>
          </a:p>
          <a:p>
            <a:r>
              <a:rPr lang="fr-CH" dirty="0" err="1" smtClean="0"/>
              <a:t>PostFinance</a:t>
            </a:r>
            <a:r>
              <a:rPr lang="fr-CH" dirty="0" smtClean="0"/>
              <a:t> SA | Date | </a:t>
            </a:r>
            <a:r>
              <a:rPr lang="fr-CH" dirty="0" err="1" smtClean="0"/>
              <a:t>V01.00</a:t>
            </a:r>
            <a:r>
              <a:rPr lang="fr-CH" dirty="0" smtClean="0"/>
              <a:t> | confidentiel/interne/public | Sujet de la présentation | Auteur</a:t>
            </a:r>
            <a:endParaRPr lang="fr-CH" dirty="0"/>
          </a:p>
        </p:txBody>
      </p:sp>
      <p:sp>
        <p:nvSpPr>
          <p:cNvPr id="6" name="Bildplatzhalter 5"/>
          <p:cNvSpPr>
            <a:spLocks noGrp="1"/>
          </p:cNvSpPr>
          <p:nvPr>
            <p:ph type="pic" sz="quarter" idx="24"/>
            <p:custDataLst>
              <p:tags r:id="rId3"/>
            </p:custDataLst>
          </p:nvPr>
        </p:nvSpPr>
        <p:spPr>
          <a:xfrm>
            <a:off x="8182800" y="0"/>
            <a:ext cx="4006800" cy="6858000"/>
          </a:xfrm>
          <a:prstGeom prst="rect">
            <a:avLst/>
          </a:prstGeom>
        </p:spPr>
        <p:txBody>
          <a:bodyPr lIns="0" tIns="0" rIns="0" bIns="0"/>
          <a:lstStyle/>
          <a:p>
            <a:endParaRPr lang="de-CH"/>
          </a:p>
        </p:txBody>
      </p:sp>
      <p:sp>
        <p:nvSpPr>
          <p:cNvPr id="3" name="Titel 2"/>
          <p:cNvSpPr>
            <a:spLocks noGrp="1"/>
          </p:cNvSpPr>
          <p:nvPr>
            <p:ph type="title" hasCustomPrompt="1"/>
          </p:nvPr>
        </p:nvSpPr>
        <p:spPr>
          <a:xfrm>
            <a:off x="407368" y="450000"/>
            <a:ext cx="7487432" cy="984885"/>
          </a:xfrm>
        </p:spPr>
        <p:txBody>
          <a:bodyPr/>
          <a:lstStyle/>
          <a:p>
            <a:r>
              <a:rPr lang="fr-CH" dirty="0" smtClean="0"/>
              <a:t>Diapositive de texte, 2 colonnes, variante, franc-bord</a:t>
            </a:r>
            <a:endParaRPr lang="fr-CH" dirty="0"/>
          </a:p>
        </p:txBody>
      </p:sp>
    </p:spTree>
    <p:extLst>
      <p:ext uri="{BB962C8B-B14F-4D97-AF65-F5344CB8AC3E}">
        <p14:creationId xmlns:p14="http://schemas.microsoft.com/office/powerpoint/2010/main" val="21655725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umération, 1 colonne">
    <p:spTree>
      <p:nvGrpSpPr>
        <p:cNvPr id="1" name=""/>
        <p:cNvGrpSpPr/>
        <p:nvPr/>
      </p:nvGrpSpPr>
      <p:grpSpPr>
        <a:xfrm>
          <a:off x="0" y="0"/>
          <a:ext cx="0" cy="0"/>
          <a:chOff x="0" y="0"/>
          <a:chExt cx="0" cy="0"/>
        </a:xfrm>
      </p:grpSpPr>
      <p:sp>
        <p:nvSpPr>
          <p:cNvPr id="3" name="Titel 2"/>
          <p:cNvSpPr>
            <a:spLocks noGrp="1"/>
          </p:cNvSpPr>
          <p:nvPr>
            <p:ph type="title" hasCustomPrompt="1"/>
            <p:custDataLst>
              <p:tags r:id="rId1"/>
            </p:custDataLst>
          </p:nvPr>
        </p:nvSpPr>
        <p:spPr/>
        <p:txBody>
          <a:bodyPr/>
          <a:lstStyle/>
          <a:p>
            <a:r>
              <a:rPr lang="fr-CH" noProof="0" dirty="0" smtClean="0"/>
              <a:t>Enumération, 1 colonne (autres modèles sous l’onglet «Menu Poste»)</a:t>
            </a:r>
            <a:endParaRPr lang="fr-CH" noProof="0" dirty="0"/>
          </a:p>
        </p:txBody>
      </p:sp>
      <p:sp>
        <p:nvSpPr>
          <p:cNvPr id="2" name="Fußzeilenplatzhalter 1"/>
          <p:cNvSpPr>
            <a:spLocks noGrp="1"/>
          </p:cNvSpPr>
          <p:nvPr>
            <p:ph type="ftr" sz="quarter" idx="14"/>
          </p:nvPr>
        </p:nvSpPr>
        <p:spPr/>
        <p:txBody>
          <a:bodyPr/>
          <a:lstStyle/>
          <a:p>
            <a:r>
              <a:rPr lang="fr-CH" dirty="0" smtClean="0"/>
              <a:t>&gt;&gt;Modification du pied de page: sélectionner «En-tête et pied de page» dans l'onglet «Menu Poste». Entreprise | Date | </a:t>
            </a:r>
            <a:r>
              <a:rPr lang="fr-CH" dirty="0" err="1" smtClean="0"/>
              <a:t>V01.00</a:t>
            </a:r>
            <a:r>
              <a:rPr lang="fr-CH" dirty="0" smtClean="0"/>
              <a:t> | confidentiel/interne/public | Sujet de la présentation | Auteur</a:t>
            </a:r>
            <a:endParaRPr lang="fr-CH" dirty="0"/>
          </a:p>
        </p:txBody>
      </p:sp>
      <p:sp>
        <p:nvSpPr>
          <p:cNvPr id="6" name="Foliennummernplatzhalter 5"/>
          <p:cNvSpPr>
            <a:spLocks noGrp="1"/>
          </p:cNvSpPr>
          <p:nvPr>
            <p:ph type="sldNum" sz="quarter" idx="15"/>
          </p:nvPr>
        </p:nvSpPr>
        <p:spPr/>
        <p:txBody>
          <a:bodyPr/>
          <a:lstStyle/>
          <a:p>
            <a:pPr fontAlgn="base">
              <a:spcBef>
                <a:spcPct val="0"/>
              </a:spcBef>
              <a:spcAft>
                <a:spcPct val="0"/>
              </a:spcAft>
              <a:defRPr/>
            </a:pPr>
            <a:r>
              <a:rPr lang="fr-CH" dirty="0" smtClean="0"/>
              <a:t> Page </a:t>
            </a:r>
            <a:fld id="{9D1CE59F-3E2C-43A1-9A3C-65F063D14E4A}" type="slidenum">
              <a:rPr lang="fr-CH" smtClean="0"/>
              <a:pPr fontAlgn="base">
                <a:spcBef>
                  <a:spcPct val="0"/>
                </a:spcBef>
                <a:spcAft>
                  <a:spcPct val="0"/>
                </a:spcAft>
                <a:defRPr/>
              </a:pPr>
              <a:t>‹N°›</a:t>
            </a:fld>
            <a:endParaRPr lang="fr-CH" dirty="0"/>
          </a:p>
        </p:txBody>
      </p:sp>
      <p:sp>
        <p:nvSpPr>
          <p:cNvPr id="8" name="Inhaltsplatzhalter 6"/>
          <p:cNvSpPr>
            <a:spLocks noGrp="1"/>
          </p:cNvSpPr>
          <p:nvPr>
            <p:ph sz="quarter" idx="13" hasCustomPrompt="1"/>
            <p:custDataLst>
              <p:tags r:id="rId2"/>
            </p:custDataLst>
          </p:nvPr>
        </p:nvSpPr>
        <p:spPr>
          <a:xfrm>
            <a:off x="406800" y="1627200"/>
            <a:ext cx="11376000" cy="4932000"/>
          </a:xfrm>
          <a:prstGeom prst="rect">
            <a:avLst/>
          </a:prstGeom>
        </p:spPr>
        <p:txBody>
          <a:bodyPr lIns="0" tIns="0" rIns="0" bIns="0"/>
          <a:lstStyle>
            <a:lvl1pPr marL="270000" indent="-270000" defTabSz="270000">
              <a:lnSpc>
                <a:spcPct val="100000"/>
              </a:lnSpc>
              <a:spcAft>
                <a:spcPts val="1000"/>
              </a:spcAft>
              <a:buFont typeface="Frutiger 45 Light" pitchFamily="34" charset="0"/>
              <a:buChar char="–"/>
              <a:defRPr sz="2000" b="0">
                <a:latin typeface="+mn-lt"/>
              </a:defRPr>
            </a:lvl1pPr>
            <a:lvl2pPr marL="540000" indent="-270000" defTabSz="270000">
              <a:lnSpc>
                <a:spcPct val="100000"/>
              </a:lnSpc>
              <a:spcAft>
                <a:spcPts val="1000"/>
              </a:spcAft>
              <a:buFont typeface="Frutiger 45 Light" pitchFamily="34" charset="0"/>
              <a:buChar char="–"/>
              <a:defRPr sz="2000">
                <a:latin typeface="+mn-lt"/>
              </a:defRPr>
            </a:lvl2pPr>
            <a:lvl3pPr marL="810000" indent="-270000" defTabSz="270000">
              <a:lnSpc>
                <a:spcPct val="100000"/>
              </a:lnSpc>
              <a:spcAft>
                <a:spcPts val="1000"/>
              </a:spcAft>
              <a:buClrTx/>
              <a:buFont typeface="Frutiger 45 Light" pitchFamily="34" charset="0"/>
              <a:buChar char="–"/>
              <a:defRPr sz="2000">
                <a:latin typeface="+mn-lt"/>
              </a:defRPr>
            </a:lvl3pPr>
            <a:lvl4pPr marL="1080000" indent="-270000" defTabSz="270000">
              <a:lnSpc>
                <a:spcPct val="100000"/>
              </a:lnSpc>
              <a:spcAft>
                <a:spcPts val="1000"/>
              </a:spcAft>
              <a:buFont typeface="Frutiger 45 Light" pitchFamily="34" charset="0"/>
              <a:buChar char="–"/>
              <a:defRPr sz="2000">
                <a:latin typeface="+mn-lt"/>
              </a:defRPr>
            </a:lvl4pPr>
            <a:lvl5pPr>
              <a:buFont typeface="Frutiger 45 Light" pitchFamily="34" charset="0"/>
              <a:buChar char="–"/>
              <a:defRPr sz="2000">
                <a:latin typeface="+mn-lt"/>
              </a:defRPr>
            </a:lvl5pPr>
          </a:lstStyle>
          <a:p>
            <a:pPr lvl="0"/>
            <a:r>
              <a:rPr lang="fr-CH" dirty="0" smtClean="0"/>
              <a:t>Enumération 1 colonne</a:t>
            </a:r>
          </a:p>
          <a:p>
            <a:pPr lvl="1"/>
            <a:r>
              <a:rPr lang="fr-CH" dirty="0" smtClean="0"/>
              <a:t>Deuxième niveau</a:t>
            </a:r>
          </a:p>
          <a:p>
            <a:pPr lvl="2"/>
            <a:r>
              <a:rPr lang="fr-CH" dirty="0" smtClean="0"/>
              <a:t>Troisième niveau</a:t>
            </a:r>
          </a:p>
          <a:p>
            <a:pPr lvl="3"/>
            <a:r>
              <a:rPr lang="fr-CH" dirty="0" smtClean="0"/>
              <a:t>Quatrième niveau</a:t>
            </a:r>
            <a:endParaRPr lang="fr-CH" dirty="0"/>
          </a:p>
        </p:txBody>
      </p:sp>
    </p:spTree>
    <p:extLst>
      <p:ext uri="{BB962C8B-B14F-4D97-AF65-F5344CB8AC3E}">
        <p14:creationId xmlns:p14="http://schemas.microsoft.com/office/powerpoint/2010/main" val="32920138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umération, 2 colonnes">
    <p:bg bwMode="gray">
      <p:bgPr>
        <a:solidFill>
          <a:schemeClr val="bg1"/>
        </a:solidFill>
        <a:effectLst/>
      </p:bgPr>
    </p:bg>
    <p:spTree>
      <p:nvGrpSpPr>
        <p:cNvPr id="1" name=""/>
        <p:cNvGrpSpPr/>
        <p:nvPr/>
      </p:nvGrpSpPr>
      <p:grpSpPr>
        <a:xfrm>
          <a:off x="0" y="0"/>
          <a:ext cx="0" cy="0"/>
          <a:chOff x="0" y="0"/>
          <a:chExt cx="0" cy="0"/>
        </a:xfrm>
      </p:grpSpPr>
      <p:sp>
        <p:nvSpPr>
          <p:cNvPr id="5" name="Titel 4"/>
          <p:cNvSpPr>
            <a:spLocks noGrp="1"/>
          </p:cNvSpPr>
          <p:nvPr>
            <p:ph type="title" hasCustomPrompt="1"/>
            <p:custDataLst>
              <p:tags r:id="rId1"/>
            </p:custDataLst>
          </p:nvPr>
        </p:nvSpPr>
        <p:spPr/>
        <p:txBody>
          <a:bodyPr/>
          <a:lstStyle/>
          <a:p>
            <a:r>
              <a:rPr lang="fr-CH" noProof="0" dirty="0" smtClean="0"/>
              <a:t>Enumération, 2 colonnes (autres modèles sous l’onglet «Menu Poste»)</a:t>
            </a:r>
            <a:endParaRPr lang="fr-CH" noProof="0" dirty="0"/>
          </a:p>
        </p:txBody>
      </p:sp>
      <p:sp>
        <p:nvSpPr>
          <p:cNvPr id="2" name="Fußzeilenplatzhalter 1"/>
          <p:cNvSpPr>
            <a:spLocks noGrp="1"/>
          </p:cNvSpPr>
          <p:nvPr>
            <p:ph type="ftr" sz="quarter" idx="24"/>
          </p:nvPr>
        </p:nvSpPr>
        <p:spPr/>
        <p:txBody>
          <a:bodyPr/>
          <a:lstStyle/>
          <a:p>
            <a:r>
              <a:rPr lang="fr-CH" dirty="0" smtClean="0"/>
              <a:t>&gt;&gt;Modification du pied de page: sélectionner «En-tête et pied de page» dans l'onglet «Menu Poste». Entreprise | Date | </a:t>
            </a:r>
            <a:r>
              <a:rPr lang="fr-CH" dirty="0" err="1" smtClean="0"/>
              <a:t>V01.00</a:t>
            </a:r>
            <a:r>
              <a:rPr lang="fr-CH" dirty="0" smtClean="0"/>
              <a:t> | confidentiel/interne/public | Sujet de la présentation | Auteur</a:t>
            </a:r>
            <a:endParaRPr lang="fr-CH" dirty="0"/>
          </a:p>
        </p:txBody>
      </p:sp>
      <p:sp>
        <p:nvSpPr>
          <p:cNvPr id="6" name="Foliennummernplatzhalter 5"/>
          <p:cNvSpPr>
            <a:spLocks noGrp="1"/>
          </p:cNvSpPr>
          <p:nvPr>
            <p:ph type="sldNum" sz="quarter" idx="25"/>
          </p:nvPr>
        </p:nvSpPr>
        <p:spPr/>
        <p:txBody>
          <a:bodyPr/>
          <a:lstStyle/>
          <a:p>
            <a:pPr fontAlgn="base">
              <a:spcBef>
                <a:spcPct val="0"/>
              </a:spcBef>
              <a:spcAft>
                <a:spcPct val="0"/>
              </a:spcAft>
              <a:defRPr/>
            </a:pPr>
            <a:r>
              <a:rPr lang="fr-CH" dirty="0" smtClean="0"/>
              <a:t> Page </a:t>
            </a:r>
            <a:fld id="{9D1CE59F-3E2C-43A1-9A3C-65F063D14E4A}" type="slidenum">
              <a:rPr lang="fr-CH" smtClean="0"/>
              <a:pPr fontAlgn="base">
                <a:spcBef>
                  <a:spcPct val="0"/>
                </a:spcBef>
                <a:spcAft>
                  <a:spcPct val="0"/>
                </a:spcAft>
                <a:defRPr/>
              </a:pPr>
              <a:t>‹N°›</a:t>
            </a:fld>
            <a:endParaRPr lang="fr-CH" dirty="0"/>
          </a:p>
        </p:txBody>
      </p:sp>
      <p:sp>
        <p:nvSpPr>
          <p:cNvPr id="7" name="Inhaltsplatzhalter 6"/>
          <p:cNvSpPr>
            <a:spLocks noGrp="1"/>
          </p:cNvSpPr>
          <p:nvPr>
            <p:ph sz="quarter" idx="13" hasCustomPrompt="1"/>
            <p:custDataLst>
              <p:tags r:id="rId2"/>
            </p:custDataLst>
          </p:nvPr>
        </p:nvSpPr>
        <p:spPr>
          <a:xfrm>
            <a:off x="406800" y="1627200"/>
            <a:ext cx="5544000" cy="4932000"/>
          </a:xfrm>
          <a:prstGeom prst="rect">
            <a:avLst/>
          </a:prstGeom>
        </p:spPr>
        <p:txBody>
          <a:bodyPr lIns="0" tIns="0" rIns="0" bIns="0"/>
          <a:lstStyle>
            <a:lvl1pPr marL="270000" indent="-270000" defTabSz="270000">
              <a:lnSpc>
                <a:spcPct val="100000"/>
              </a:lnSpc>
              <a:spcAft>
                <a:spcPts val="1000"/>
              </a:spcAft>
              <a:buFont typeface="Frutiger 45 Light" pitchFamily="34" charset="0"/>
              <a:buChar char="–"/>
              <a:defRPr sz="2000" b="0">
                <a:latin typeface="+mn-lt"/>
              </a:defRPr>
            </a:lvl1pPr>
            <a:lvl2pPr marL="540000" indent="-270000" defTabSz="270000">
              <a:lnSpc>
                <a:spcPct val="100000"/>
              </a:lnSpc>
              <a:spcAft>
                <a:spcPts val="1000"/>
              </a:spcAft>
              <a:buFont typeface="Frutiger 45 Light" pitchFamily="34" charset="0"/>
              <a:buChar char="–"/>
              <a:defRPr sz="2000">
                <a:latin typeface="+mn-lt"/>
              </a:defRPr>
            </a:lvl2pPr>
            <a:lvl3pPr marL="810000" indent="-270000" defTabSz="270000">
              <a:lnSpc>
                <a:spcPct val="100000"/>
              </a:lnSpc>
              <a:spcAft>
                <a:spcPts val="1000"/>
              </a:spcAft>
              <a:buFont typeface="Frutiger 45 Light" pitchFamily="34" charset="0"/>
              <a:buChar char="–"/>
              <a:defRPr sz="2000">
                <a:latin typeface="+mn-lt"/>
              </a:defRPr>
            </a:lvl3pPr>
            <a:lvl4pPr marL="1080000" indent="-270000" defTabSz="270000">
              <a:lnSpc>
                <a:spcPct val="100000"/>
              </a:lnSpc>
              <a:spcAft>
                <a:spcPts val="1000"/>
              </a:spcAft>
              <a:buFont typeface="Frutiger 45 Light" pitchFamily="34" charset="0"/>
              <a:buChar char="–"/>
              <a:defRPr sz="2000">
                <a:latin typeface="+mn-lt"/>
              </a:defRPr>
            </a:lvl4pPr>
            <a:lvl5pPr>
              <a:buFont typeface="Frutiger 45 Light" pitchFamily="34" charset="0"/>
              <a:buChar char="–"/>
              <a:defRPr sz="2000">
                <a:latin typeface="+mn-lt"/>
              </a:defRPr>
            </a:lvl5pPr>
          </a:lstStyle>
          <a:p>
            <a:pPr lvl="0"/>
            <a:r>
              <a:rPr lang="fr-CH" dirty="0" smtClean="0"/>
              <a:t>Enumération première colonne</a:t>
            </a:r>
          </a:p>
          <a:p>
            <a:pPr lvl="1"/>
            <a:r>
              <a:rPr lang="fr-CH" dirty="0" smtClean="0"/>
              <a:t>Deuxième niveau</a:t>
            </a:r>
          </a:p>
          <a:p>
            <a:pPr lvl="2"/>
            <a:r>
              <a:rPr lang="fr-CH" dirty="0" smtClean="0"/>
              <a:t>Troisième niveau</a:t>
            </a:r>
          </a:p>
          <a:p>
            <a:pPr lvl="3"/>
            <a:r>
              <a:rPr lang="fr-CH" dirty="0" smtClean="0"/>
              <a:t>Quatrième niveau</a:t>
            </a:r>
            <a:endParaRPr lang="fr-CH" dirty="0"/>
          </a:p>
        </p:txBody>
      </p:sp>
      <p:sp>
        <p:nvSpPr>
          <p:cNvPr id="8" name="Inhaltsplatzhalter 6"/>
          <p:cNvSpPr>
            <a:spLocks noGrp="1"/>
          </p:cNvSpPr>
          <p:nvPr>
            <p:ph sz="quarter" idx="23" hasCustomPrompt="1"/>
            <p:custDataLst>
              <p:tags r:id="rId3"/>
            </p:custDataLst>
          </p:nvPr>
        </p:nvSpPr>
        <p:spPr>
          <a:xfrm>
            <a:off x="6238800" y="1627200"/>
            <a:ext cx="5544000" cy="4932000"/>
          </a:xfrm>
          <a:prstGeom prst="rect">
            <a:avLst/>
          </a:prstGeom>
        </p:spPr>
        <p:txBody>
          <a:bodyPr lIns="0" tIns="0" rIns="0" bIns="0"/>
          <a:lstStyle>
            <a:lvl1pPr marL="270000" indent="-270000" defTabSz="270000">
              <a:lnSpc>
                <a:spcPct val="100000"/>
              </a:lnSpc>
              <a:spcAft>
                <a:spcPts val="1000"/>
              </a:spcAft>
              <a:buFont typeface="Frutiger 45 Light" pitchFamily="34" charset="0"/>
              <a:buChar char="–"/>
              <a:defRPr sz="2000" b="0">
                <a:latin typeface="+mn-lt"/>
              </a:defRPr>
            </a:lvl1pPr>
            <a:lvl2pPr marL="540000" indent="-270000" defTabSz="270000">
              <a:lnSpc>
                <a:spcPct val="100000"/>
              </a:lnSpc>
              <a:spcAft>
                <a:spcPts val="1000"/>
              </a:spcAft>
              <a:buFont typeface="Frutiger 45 Light" pitchFamily="34" charset="0"/>
              <a:buChar char="–"/>
              <a:defRPr sz="2000">
                <a:latin typeface="+mn-lt"/>
              </a:defRPr>
            </a:lvl2pPr>
            <a:lvl3pPr marL="810000" indent="-270000" defTabSz="270000">
              <a:lnSpc>
                <a:spcPct val="100000"/>
              </a:lnSpc>
              <a:spcAft>
                <a:spcPts val="1000"/>
              </a:spcAft>
              <a:buFont typeface="Frutiger 45 Light" pitchFamily="34" charset="0"/>
              <a:buChar char="–"/>
              <a:defRPr sz="2000">
                <a:latin typeface="+mn-lt"/>
              </a:defRPr>
            </a:lvl3pPr>
            <a:lvl4pPr marL="1080000" indent="-270000" defTabSz="270000">
              <a:lnSpc>
                <a:spcPct val="100000"/>
              </a:lnSpc>
              <a:spcAft>
                <a:spcPts val="1000"/>
              </a:spcAft>
              <a:buFont typeface="Frutiger 45 Light" pitchFamily="34" charset="0"/>
              <a:buChar char="–"/>
              <a:defRPr sz="2000">
                <a:latin typeface="+mn-lt"/>
              </a:defRPr>
            </a:lvl4pPr>
            <a:lvl5pPr>
              <a:buFont typeface="Frutiger 45 Light" pitchFamily="34" charset="0"/>
              <a:buChar char="–"/>
              <a:defRPr sz="2000">
                <a:latin typeface="+mn-lt"/>
              </a:defRPr>
            </a:lvl5pPr>
          </a:lstStyle>
          <a:p>
            <a:pPr lvl="0"/>
            <a:r>
              <a:rPr lang="fr-CH" dirty="0" smtClean="0"/>
              <a:t>Enumération deuxième colonne</a:t>
            </a:r>
          </a:p>
          <a:p>
            <a:pPr lvl="1"/>
            <a:r>
              <a:rPr lang="fr-CH" dirty="0" smtClean="0"/>
              <a:t>Deuxième niveau</a:t>
            </a:r>
          </a:p>
          <a:p>
            <a:pPr lvl="2"/>
            <a:r>
              <a:rPr lang="fr-CH" dirty="0" smtClean="0"/>
              <a:t>Troisième niveau</a:t>
            </a:r>
          </a:p>
          <a:p>
            <a:pPr lvl="3"/>
            <a:r>
              <a:rPr lang="fr-CH" dirty="0" smtClean="0"/>
              <a:t>Quatrième niveau</a:t>
            </a:r>
            <a:endParaRPr lang="fr-CH" dirty="0"/>
          </a:p>
        </p:txBody>
      </p:sp>
    </p:spTree>
    <p:extLst>
      <p:ext uri="{BB962C8B-B14F-4D97-AF65-F5344CB8AC3E}">
        <p14:creationId xmlns:p14="http://schemas.microsoft.com/office/powerpoint/2010/main" val="28051056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érotation">
    <p:spTree>
      <p:nvGrpSpPr>
        <p:cNvPr id="1" name=""/>
        <p:cNvGrpSpPr/>
        <p:nvPr/>
      </p:nvGrpSpPr>
      <p:grpSpPr>
        <a:xfrm>
          <a:off x="0" y="0"/>
          <a:ext cx="0" cy="0"/>
          <a:chOff x="0" y="0"/>
          <a:chExt cx="0" cy="0"/>
        </a:xfrm>
      </p:grpSpPr>
      <p:sp>
        <p:nvSpPr>
          <p:cNvPr id="7" name="Inhaltsplatzhalter 6"/>
          <p:cNvSpPr>
            <a:spLocks noGrp="1"/>
          </p:cNvSpPr>
          <p:nvPr>
            <p:ph sz="quarter" idx="13" hasCustomPrompt="1"/>
            <p:custDataLst>
              <p:tags r:id="rId1"/>
            </p:custDataLst>
          </p:nvPr>
        </p:nvSpPr>
        <p:spPr>
          <a:xfrm>
            <a:off x="406800" y="1627200"/>
            <a:ext cx="11376000" cy="4932000"/>
          </a:xfrm>
          <a:prstGeom prst="rect">
            <a:avLst/>
          </a:prstGeom>
        </p:spPr>
        <p:txBody>
          <a:bodyPr lIns="0" tIns="0" rIns="0" bIns="0"/>
          <a:lstStyle>
            <a:lvl1pPr marL="396000" indent="-396000" defTabSz="270000">
              <a:lnSpc>
                <a:spcPct val="100000"/>
              </a:lnSpc>
              <a:spcAft>
                <a:spcPts val="1000"/>
              </a:spcAft>
              <a:buFont typeface="+mj-lt"/>
              <a:buAutoNum type="arabicPeriod"/>
              <a:defRPr sz="2000">
                <a:latin typeface="+mn-lt"/>
              </a:defRPr>
            </a:lvl1pPr>
            <a:lvl2pPr marL="666000" indent="-270000" defTabSz="270000">
              <a:lnSpc>
                <a:spcPct val="100000"/>
              </a:lnSpc>
              <a:spcAft>
                <a:spcPts val="1000"/>
              </a:spcAft>
              <a:buFont typeface="Frutiger 45 Light" pitchFamily="34" charset="0"/>
              <a:buChar char="–"/>
              <a:defRPr sz="2000">
                <a:latin typeface="+mn-lt"/>
              </a:defRPr>
            </a:lvl2pPr>
            <a:lvl3pPr marL="936000" indent="-270000" defTabSz="270000">
              <a:lnSpc>
                <a:spcPct val="100000"/>
              </a:lnSpc>
              <a:spcAft>
                <a:spcPts val="1000"/>
              </a:spcAft>
              <a:buFont typeface="Frutiger 45 Light" pitchFamily="34" charset="0"/>
              <a:buChar char="–"/>
              <a:defRPr sz="2000">
                <a:latin typeface="+mn-lt"/>
              </a:defRPr>
            </a:lvl3pPr>
            <a:lvl4pPr marL="1206000" indent="-270000" defTabSz="270000">
              <a:lnSpc>
                <a:spcPct val="100000"/>
              </a:lnSpc>
              <a:spcAft>
                <a:spcPts val="1000"/>
              </a:spcAft>
              <a:buFont typeface="Frutiger 45 Light" pitchFamily="34" charset="0"/>
              <a:buChar char="–"/>
              <a:defRPr sz="2000">
                <a:latin typeface="+mn-lt"/>
              </a:defRPr>
            </a:lvl4pPr>
            <a:lvl5pPr>
              <a:buFont typeface="Wingdings" pitchFamily="2" charset="2"/>
              <a:buChar char="Ø"/>
              <a:defRPr/>
            </a:lvl5pPr>
          </a:lstStyle>
          <a:p>
            <a:pPr lvl="0"/>
            <a:r>
              <a:rPr lang="fr-CH" noProof="0" dirty="0" smtClean="0"/>
              <a:t>Numérotation</a:t>
            </a:r>
          </a:p>
          <a:p>
            <a:pPr lvl="1"/>
            <a:r>
              <a:rPr lang="fr-CH" noProof="0" dirty="0" smtClean="0"/>
              <a:t>Deuxième niveau</a:t>
            </a:r>
          </a:p>
          <a:p>
            <a:pPr lvl="2"/>
            <a:r>
              <a:rPr lang="fr-CH" noProof="0" dirty="0" smtClean="0"/>
              <a:t>Troisième niveau</a:t>
            </a:r>
          </a:p>
          <a:p>
            <a:pPr lvl="3"/>
            <a:r>
              <a:rPr lang="fr-CH" noProof="0" dirty="0" smtClean="0"/>
              <a:t>Quatrième niveau</a:t>
            </a:r>
            <a:endParaRPr lang="fr-CH" noProof="0" dirty="0"/>
          </a:p>
        </p:txBody>
      </p:sp>
      <p:sp>
        <p:nvSpPr>
          <p:cNvPr id="5" name="Titel 4"/>
          <p:cNvSpPr>
            <a:spLocks noGrp="1"/>
          </p:cNvSpPr>
          <p:nvPr>
            <p:ph type="title" hasCustomPrompt="1"/>
            <p:custDataLst>
              <p:tags r:id="rId2"/>
            </p:custDataLst>
          </p:nvPr>
        </p:nvSpPr>
        <p:spPr/>
        <p:txBody>
          <a:bodyPr/>
          <a:lstStyle/>
          <a:p>
            <a:r>
              <a:rPr lang="fr-CH" noProof="0" dirty="0" smtClean="0"/>
              <a:t>Numérotation (autres modèles sous l’onglet «Menu Poste»)</a:t>
            </a:r>
            <a:endParaRPr lang="fr-CH" noProof="0" dirty="0"/>
          </a:p>
        </p:txBody>
      </p:sp>
      <p:sp>
        <p:nvSpPr>
          <p:cNvPr id="2" name="Fußzeilenplatzhalter 1"/>
          <p:cNvSpPr>
            <a:spLocks noGrp="1"/>
          </p:cNvSpPr>
          <p:nvPr>
            <p:ph type="ftr" sz="quarter" idx="14"/>
          </p:nvPr>
        </p:nvSpPr>
        <p:spPr/>
        <p:txBody>
          <a:bodyPr/>
          <a:lstStyle/>
          <a:p>
            <a:r>
              <a:rPr lang="fr-CH" dirty="0" smtClean="0"/>
              <a:t>&gt;&gt;Modification du pied de page: sélectionner «En-tête et pied de page» dans l'onglet «Menu Poste». Entreprise | Date | </a:t>
            </a:r>
            <a:r>
              <a:rPr lang="fr-CH" dirty="0" err="1" smtClean="0"/>
              <a:t>V01.00</a:t>
            </a:r>
            <a:r>
              <a:rPr lang="fr-CH" dirty="0" smtClean="0"/>
              <a:t> | confidentiel/interne/public | Sujet de la présentation | Auteur</a:t>
            </a:r>
            <a:endParaRPr lang="fr-CH" dirty="0"/>
          </a:p>
        </p:txBody>
      </p:sp>
      <p:sp>
        <p:nvSpPr>
          <p:cNvPr id="6" name="Foliennummernplatzhalter 5"/>
          <p:cNvSpPr>
            <a:spLocks noGrp="1"/>
          </p:cNvSpPr>
          <p:nvPr>
            <p:ph type="sldNum" sz="quarter" idx="15"/>
          </p:nvPr>
        </p:nvSpPr>
        <p:spPr/>
        <p:txBody>
          <a:bodyPr/>
          <a:lstStyle/>
          <a:p>
            <a:pPr fontAlgn="base">
              <a:spcBef>
                <a:spcPct val="0"/>
              </a:spcBef>
              <a:spcAft>
                <a:spcPct val="0"/>
              </a:spcAft>
              <a:defRPr/>
            </a:pPr>
            <a:r>
              <a:rPr lang="fr-CH" dirty="0" smtClean="0"/>
              <a:t> Page </a:t>
            </a:r>
            <a:fld id="{9D1CE59F-3E2C-43A1-9A3C-65F063D14E4A}" type="slidenum">
              <a:rPr lang="fr-CH" smtClean="0"/>
              <a:pPr fontAlgn="base">
                <a:spcBef>
                  <a:spcPct val="0"/>
                </a:spcBef>
                <a:spcAft>
                  <a:spcPct val="0"/>
                </a:spcAft>
                <a:defRPr/>
              </a:pPr>
              <a:t>‹N°›</a:t>
            </a:fld>
            <a:endParaRPr lang="fr-CH" dirty="0"/>
          </a:p>
        </p:txBody>
      </p:sp>
    </p:spTree>
    <p:extLst>
      <p:ext uri="{BB962C8B-B14F-4D97-AF65-F5344CB8AC3E}">
        <p14:creationId xmlns:p14="http://schemas.microsoft.com/office/powerpoint/2010/main" val="5549342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bg bwMode="gray">
      <p:bgPr>
        <a:solidFill>
          <a:schemeClr val="bg1"/>
        </a:solidFill>
        <a:effectLst/>
      </p:bgPr>
    </p:bg>
    <p:spTree>
      <p:nvGrpSpPr>
        <p:cNvPr id="1" name=""/>
        <p:cNvGrpSpPr/>
        <p:nvPr/>
      </p:nvGrpSpPr>
      <p:grpSpPr>
        <a:xfrm>
          <a:off x="0" y="0"/>
          <a:ext cx="0" cy="0"/>
          <a:chOff x="0" y="0"/>
          <a:chExt cx="0" cy="0"/>
        </a:xfrm>
      </p:grpSpPr>
      <p:sp>
        <p:nvSpPr>
          <p:cNvPr id="15" name="Inhaltsplatzhalter 6"/>
          <p:cNvSpPr>
            <a:spLocks noGrp="1"/>
          </p:cNvSpPr>
          <p:nvPr>
            <p:ph sz="quarter" idx="13" hasCustomPrompt="1"/>
            <p:custDataLst>
              <p:tags r:id="rId1"/>
            </p:custDataLst>
          </p:nvPr>
        </p:nvSpPr>
        <p:spPr>
          <a:xfrm>
            <a:off x="406800" y="1627200"/>
            <a:ext cx="11376000" cy="4932000"/>
          </a:xfrm>
          <a:prstGeom prst="rect">
            <a:avLst/>
          </a:prstGeom>
        </p:spPr>
        <p:txBody>
          <a:bodyPr lIns="0" tIns="0" rIns="0" bIns="0" numCol="2" spcCol="288000">
            <a:normAutofit/>
          </a:bodyPr>
          <a:lstStyle>
            <a:lvl1pPr marL="0" indent="0" defTabSz="270000">
              <a:lnSpc>
                <a:spcPct val="100000"/>
              </a:lnSpc>
              <a:spcAft>
                <a:spcPts val="1000"/>
              </a:spcAft>
              <a:buFont typeface="Frutiger 45 Light" pitchFamily="34" charset="0"/>
              <a:buNone/>
              <a:tabLst>
                <a:tab pos="5544000" algn="r"/>
              </a:tabLst>
              <a:defRPr sz="2000" b="1">
                <a:latin typeface="+mn-lt"/>
              </a:defRPr>
            </a:lvl1pPr>
            <a:lvl2pPr marL="270000" indent="-270000" defTabSz="270000">
              <a:lnSpc>
                <a:spcPct val="100000"/>
              </a:lnSpc>
              <a:spcAft>
                <a:spcPts val="1000"/>
              </a:spcAft>
              <a:buFont typeface="Frutiger 45 Light" pitchFamily="34" charset="0"/>
              <a:buChar char="–"/>
              <a:tabLst>
                <a:tab pos="5544000" algn="r"/>
              </a:tabLst>
              <a:defRPr sz="2000">
                <a:latin typeface="+mn-lt"/>
              </a:defRPr>
            </a:lvl2pPr>
            <a:lvl3pPr marL="540000" indent="-270000" defTabSz="270000">
              <a:lnSpc>
                <a:spcPct val="100000"/>
              </a:lnSpc>
              <a:spcAft>
                <a:spcPts val="1000"/>
              </a:spcAft>
              <a:buFont typeface="Frutiger 45 Light" pitchFamily="34" charset="0"/>
              <a:buChar char="–"/>
              <a:tabLst>
                <a:tab pos="5544000" algn="r"/>
              </a:tabLst>
              <a:defRPr sz="2000">
                <a:latin typeface="+mn-lt"/>
              </a:defRPr>
            </a:lvl3pPr>
            <a:lvl4pPr marL="810000" indent="-270000" defTabSz="270000">
              <a:lnSpc>
                <a:spcPct val="100000"/>
              </a:lnSpc>
              <a:spcAft>
                <a:spcPts val="1000"/>
              </a:spcAft>
              <a:buFont typeface="Frutiger 45 Light" pitchFamily="34" charset="0"/>
              <a:buChar char="–"/>
              <a:tabLst>
                <a:tab pos="5544000" algn="r"/>
              </a:tabLst>
              <a:defRPr sz="2000">
                <a:latin typeface="+mn-lt"/>
              </a:defRPr>
            </a:lvl4pPr>
            <a:lvl5pPr>
              <a:buFont typeface="Frutiger 45 Light" pitchFamily="34" charset="0"/>
              <a:buChar char="–"/>
              <a:defRPr sz="2000">
                <a:latin typeface="+mn-lt"/>
              </a:defRPr>
            </a:lvl5pPr>
          </a:lstStyle>
          <a:p>
            <a:pPr lvl="0"/>
            <a:r>
              <a:rPr lang="fr-CH" noProof="0" dirty="0" smtClean="0"/>
              <a:t>Enumération</a:t>
            </a:r>
          </a:p>
          <a:p>
            <a:pPr lvl="1"/>
            <a:r>
              <a:rPr lang="fr-CH" noProof="0" dirty="0" smtClean="0"/>
              <a:t>Deuxième niveau</a:t>
            </a:r>
          </a:p>
          <a:p>
            <a:pPr lvl="2"/>
            <a:r>
              <a:rPr lang="fr-CH" noProof="0" dirty="0" smtClean="0"/>
              <a:t>Troisième niveau</a:t>
            </a:r>
          </a:p>
          <a:p>
            <a:pPr lvl="3"/>
            <a:r>
              <a:rPr lang="fr-CH" noProof="0" dirty="0" smtClean="0"/>
              <a:t>Quatrième niveau</a:t>
            </a:r>
            <a:endParaRPr lang="fr-CH" noProof="0" dirty="0"/>
          </a:p>
        </p:txBody>
      </p:sp>
      <p:sp>
        <p:nvSpPr>
          <p:cNvPr id="5" name="Titel 4"/>
          <p:cNvSpPr>
            <a:spLocks noGrp="1"/>
          </p:cNvSpPr>
          <p:nvPr>
            <p:ph type="title" hasCustomPrompt="1"/>
            <p:custDataLst>
              <p:tags r:id="rId2"/>
            </p:custDataLst>
          </p:nvPr>
        </p:nvSpPr>
        <p:spPr/>
        <p:txBody>
          <a:bodyPr/>
          <a:lstStyle/>
          <a:p>
            <a:r>
              <a:rPr lang="fr-CH" noProof="0" dirty="0" smtClean="0"/>
              <a:t>Sommaire (autres modèles sous l’onglet «Menu Poste»)</a:t>
            </a:r>
            <a:endParaRPr lang="fr-CH" noProof="0" dirty="0"/>
          </a:p>
        </p:txBody>
      </p:sp>
      <p:sp>
        <p:nvSpPr>
          <p:cNvPr id="2" name="Fußzeilenplatzhalter 1"/>
          <p:cNvSpPr>
            <a:spLocks noGrp="1"/>
          </p:cNvSpPr>
          <p:nvPr>
            <p:ph type="ftr" sz="quarter" idx="14"/>
          </p:nvPr>
        </p:nvSpPr>
        <p:spPr/>
        <p:txBody>
          <a:bodyPr/>
          <a:lstStyle/>
          <a:p>
            <a:r>
              <a:rPr lang="fr-CH" dirty="0" smtClean="0"/>
              <a:t>&gt;&gt;Modification du pied de page: sélectionner «En-tête et pied de page» dans l'onglet «Menu Poste». Entreprise | Date | </a:t>
            </a:r>
            <a:r>
              <a:rPr lang="fr-CH" dirty="0" err="1" smtClean="0"/>
              <a:t>V01.00</a:t>
            </a:r>
            <a:r>
              <a:rPr lang="fr-CH" dirty="0" smtClean="0"/>
              <a:t> | confidentiel/interne/public | Sujet de la présentation | Auteur</a:t>
            </a:r>
            <a:endParaRPr lang="fr-CH" dirty="0"/>
          </a:p>
        </p:txBody>
      </p:sp>
      <p:sp>
        <p:nvSpPr>
          <p:cNvPr id="6" name="Foliennummernplatzhalter 5"/>
          <p:cNvSpPr>
            <a:spLocks noGrp="1"/>
          </p:cNvSpPr>
          <p:nvPr>
            <p:ph type="sldNum" sz="quarter" idx="15"/>
          </p:nvPr>
        </p:nvSpPr>
        <p:spPr/>
        <p:txBody>
          <a:bodyPr/>
          <a:lstStyle/>
          <a:p>
            <a:pPr fontAlgn="base">
              <a:spcBef>
                <a:spcPct val="0"/>
              </a:spcBef>
              <a:spcAft>
                <a:spcPct val="0"/>
              </a:spcAft>
              <a:defRPr/>
            </a:pPr>
            <a:r>
              <a:rPr lang="fr-CH" dirty="0" smtClean="0"/>
              <a:t> Page </a:t>
            </a:r>
            <a:fld id="{9D1CE59F-3E2C-43A1-9A3C-65F063D14E4A}" type="slidenum">
              <a:rPr lang="fr-CH" smtClean="0"/>
              <a:pPr fontAlgn="base">
                <a:spcBef>
                  <a:spcPct val="0"/>
                </a:spcBef>
                <a:spcAft>
                  <a:spcPct val="0"/>
                </a:spcAft>
                <a:defRPr/>
              </a:pPr>
              <a:t>‹N°›</a:t>
            </a:fld>
            <a:endParaRPr lang="fr-CH" dirty="0"/>
          </a:p>
        </p:txBody>
      </p:sp>
    </p:spTree>
    <p:extLst>
      <p:ext uri="{BB962C8B-B14F-4D97-AF65-F5344CB8AC3E}">
        <p14:creationId xmlns:p14="http://schemas.microsoft.com/office/powerpoint/2010/main" val="22222036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contact">
    <p:bg bwMode="gray">
      <p:bgPr>
        <a:solidFill>
          <a:schemeClr val="bg1"/>
        </a:solidFill>
        <a:effectLst/>
      </p:bgPr>
    </p:bg>
    <p:spTree>
      <p:nvGrpSpPr>
        <p:cNvPr id="1" name=""/>
        <p:cNvGrpSpPr/>
        <p:nvPr/>
      </p:nvGrpSpPr>
      <p:grpSpPr>
        <a:xfrm>
          <a:off x="0" y="0"/>
          <a:ext cx="0" cy="0"/>
          <a:chOff x="0" y="0"/>
          <a:chExt cx="0" cy="0"/>
        </a:xfrm>
      </p:grpSpPr>
      <p:sp>
        <p:nvSpPr>
          <p:cNvPr id="25" name="postformsUnterschriftSignaturLinks"/>
          <p:cNvSpPr>
            <a:spLocks noGrp="1"/>
          </p:cNvSpPr>
          <p:nvPr>
            <p:ph type="body" sz="quarter" idx="39" hasCustomPrompt="1"/>
          </p:nvPr>
        </p:nvSpPr>
        <p:spPr>
          <a:xfrm>
            <a:off x="406800" y="3960000"/>
            <a:ext cx="5520000" cy="576000"/>
          </a:xfrm>
          <a:prstGeom prst="rect">
            <a:avLst/>
          </a:prstGeom>
        </p:spPr>
        <p:txBody>
          <a:bodyPr lIns="0" tIns="0" rIns="0" bIns="0">
            <a:normAutofit/>
          </a:bodyPr>
          <a:lstStyle>
            <a:lvl1pPr marL="0" indent="0">
              <a:lnSpc>
                <a:spcPct val="100000"/>
              </a:lnSpc>
              <a:spcAft>
                <a:spcPts val="300"/>
              </a:spcAft>
              <a:defRPr sz="1800" b="1">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fr-CH" noProof="0" dirty="0" smtClean="0"/>
              <a:t>Fonction «Données d‘utilisateur»</a:t>
            </a:r>
            <a:endParaRPr lang="fr-CH" noProof="0" dirty="0"/>
          </a:p>
        </p:txBody>
      </p:sp>
      <p:sp>
        <p:nvSpPr>
          <p:cNvPr id="26" name="postformsAbsenderAdresse"/>
          <p:cNvSpPr>
            <a:spLocks noGrp="1"/>
          </p:cNvSpPr>
          <p:nvPr>
            <p:ph type="body" sz="quarter" idx="40" hasCustomPrompt="1"/>
          </p:nvPr>
        </p:nvSpPr>
        <p:spPr>
          <a:xfrm>
            <a:off x="406800" y="4716000"/>
            <a:ext cx="5520000" cy="1296000"/>
          </a:xfrm>
          <a:prstGeom prst="rect">
            <a:avLst/>
          </a:prstGeom>
        </p:spPr>
        <p:txBody>
          <a:bodyPr lIns="0" tIns="0" rIns="0" bIns="0">
            <a:normAutofit/>
          </a:bodyPr>
          <a:lstStyle>
            <a:lvl1pPr marL="0" indent="0">
              <a:lnSpc>
                <a:spcPct val="100000"/>
              </a:lnSpc>
              <a:spcAft>
                <a:spcPts val="600"/>
              </a:spcAft>
              <a:defRPr sz="1400" b="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fr-CH" noProof="0" dirty="0" smtClean="0"/>
              <a:t>Fonction «Données d‘utilisateur»</a:t>
            </a:r>
            <a:endParaRPr lang="fr-CH" noProof="0" dirty="0"/>
          </a:p>
        </p:txBody>
      </p:sp>
      <p:sp>
        <p:nvSpPr>
          <p:cNvPr id="50" name="postformsDirektwahl"/>
          <p:cNvSpPr>
            <a:spLocks noGrp="1"/>
          </p:cNvSpPr>
          <p:nvPr>
            <p:ph type="body" sz="quarter" idx="44" hasCustomPrompt="1"/>
          </p:nvPr>
        </p:nvSpPr>
        <p:spPr>
          <a:xfrm>
            <a:off x="1656000" y="6120000"/>
            <a:ext cx="4248000" cy="216000"/>
          </a:xfrm>
          <a:prstGeom prst="rect">
            <a:avLst/>
          </a:prstGeom>
        </p:spPr>
        <p:txBody>
          <a:bodyPr lIns="0" tIns="0" rIns="0" bIns="0">
            <a:normAutofit/>
          </a:bodyPr>
          <a:lstStyle>
            <a:lvl1pPr marL="0" indent="0">
              <a:lnSpc>
                <a:spcPct val="100000"/>
              </a:lnSpc>
              <a:spcAft>
                <a:spcPts val="0"/>
              </a:spcAft>
              <a:defRPr sz="1400" b="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fr-CH" noProof="0" dirty="0" smtClean="0"/>
              <a:t>Fonction «Données d‘utilisateur»</a:t>
            </a:r>
            <a:endParaRPr lang="fr-CH" noProof="0" dirty="0"/>
          </a:p>
        </p:txBody>
      </p:sp>
      <p:sp>
        <p:nvSpPr>
          <p:cNvPr id="52" name="postformsEmail"/>
          <p:cNvSpPr>
            <a:spLocks noGrp="1"/>
          </p:cNvSpPr>
          <p:nvPr>
            <p:ph type="body" sz="quarter" idx="46" hasCustomPrompt="1"/>
          </p:nvPr>
        </p:nvSpPr>
        <p:spPr>
          <a:xfrm>
            <a:off x="1656000" y="6336000"/>
            <a:ext cx="4248000" cy="216000"/>
          </a:xfrm>
          <a:prstGeom prst="rect">
            <a:avLst/>
          </a:prstGeom>
        </p:spPr>
        <p:txBody>
          <a:bodyPr lIns="0" tIns="0" rIns="0" bIns="0">
            <a:normAutofit/>
          </a:bodyPr>
          <a:lstStyle>
            <a:lvl1pPr marL="0" indent="0">
              <a:lnSpc>
                <a:spcPct val="100000"/>
              </a:lnSpc>
              <a:spcAft>
                <a:spcPts val="0"/>
              </a:spcAft>
              <a:defRPr sz="1400" b="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fr-CH" noProof="0" dirty="0" smtClean="0"/>
              <a:t>Fonction «Données d‘utilisateur»</a:t>
            </a:r>
            <a:endParaRPr lang="fr-CH" noProof="0" dirty="0"/>
          </a:p>
        </p:txBody>
      </p:sp>
      <p:sp>
        <p:nvSpPr>
          <p:cNvPr id="54" name="postformsUnterschriftSignaturRechts"/>
          <p:cNvSpPr>
            <a:spLocks noGrp="1"/>
          </p:cNvSpPr>
          <p:nvPr>
            <p:ph type="body" sz="quarter" idx="48" hasCustomPrompt="1"/>
          </p:nvPr>
        </p:nvSpPr>
        <p:spPr>
          <a:xfrm>
            <a:off x="6238800" y="3960000"/>
            <a:ext cx="5520000" cy="576000"/>
          </a:xfrm>
          <a:prstGeom prst="rect">
            <a:avLst/>
          </a:prstGeom>
        </p:spPr>
        <p:txBody>
          <a:bodyPr lIns="0" tIns="0" rIns="0" bIns="0">
            <a:normAutofit/>
          </a:bodyPr>
          <a:lstStyle>
            <a:lvl1pPr marL="0" indent="0">
              <a:lnSpc>
                <a:spcPct val="100000"/>
              </a:lnSpc>
              <a:spcAft>
                <a:spcPts val="300"/>
              </a:spcAft>
              <a:defRPr sz="1800" b="1">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fr-CH" noProof="0" dirty="0" smtClean="0"/>
              <a:t>Entrer les données à la main</a:t>
            </a:r>
            <a:endParaRPr lang="fr-CH" noProof="0" dirty="0"/>
          </a:p>
        </p:txBody>
      </p:sp>
      <p:sp>
        <p:nvSpPr>
          <p:cNvPr id="55" name="postformsAbsenderAdresseRechts"/>
          <p:cNvSpPr>
            <a:spLocks noGrp="1"/>
          </p:cNvSpPr>
          <p:nvPr>
            <p:ph type="body" sz="quarter" idx="49" hasCustomPrompt="1"/>
          </p:nvPr>
        </p:nvSpPr>
        <p:spPr>
          <a:xfrm>
            <a:off x="6238800" y="4716000"/>
            <a:ext cx="5520000" cy="1296000"/>
          </a:xfrm>
          <a:prstGeom prst="rect">
            <a:avLst/>
          </a:prstGeom>
        </p:spPr>
        <p:txBody>
          <a:bodyPr lIns="0" tIns="0" rIns="0" bIns="0">
            <a:normAutofit/>
          </a:bodyPr>
          <a:lstStyle>
            <a:lvl1pPr marL="0" indent="0">
              <a:lnSpc>
                <a:spcPct val="100000"/>
              </a:lnSpc>
              <a:spcAft>
                <a:spcPts val="600"/>
              </a:spcAft>
              <a:defRPr sz="1400" b="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fr-CH" noProof="0" dirty="0" smtClean="0"/>
              <a:t>Entrer les données à la main</a:t>
            </a:r>
            <a:endParaRPr lang="fr-CH" noProof="0" dirty="0"/>
          </a:p>
        </p:txBody>
      </p:sp>
      <p:sp>
        <p:nvSpPr>
          <p:cNvPr id="59" name="postformsDirektwahlRechts"/>
          <p:cNvSpPr>
            <a:spLocks noGrp="1"/>
          </p:cNvSpPr>
          <p:nvPr>
            <p:ph type="body" sz="quarter" idx="53" hasCustomPrompt="1"/>
          </p:nvPr>
        </p:nvSpPr>
        <p:spPr>
          <a:xfrm>
            <a:off x="7509600" y="6120000"/>
            <a:ext cx="4248000" cy="216000"/>
          </a:xfrm>
          <a:prstGeom prst="rect">
            <a:avLst/>
          </a:prstGeom>
        </p:spPr>
        <p:txBody>
          <a:bodyPr lIns="0" tIns="0" rIns="0" bIns="0">
            <a:normAutofit/>
          </a:bodyPr>
          <a:lstStyle>
            <a:lvl1pPr marL="0" indent="0">
              <a:lnSpc>
                <a:spcPct val="100000"/>
              </a:lnSpc>
              <a:spcAft>
                <a:spcPts val="0"/>
              </a:spcAft>
              <a:defRPr sz="1400" b="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fr-CH" noProof="0" dirty="0" smtClean="0"/>
              <a:t>Entrer les données à la main</a:t>
            </a:r>
            <a:endParaRPr lang="fr-CH" noProof="0" dirty="0"/>
          </a:p>
        </p:txBody>
      </p:sp>
      <p:sp>
        <p:nvSpPr>
          <p:cNvPr id="61" name="postformsEmailRechts"/>
          <p:cNvSpPr>
            <a:spLocks noGrp="1"/>
          </p:cNvSpPr>
          <p:nvPr>
            <p:ph type="body" sz="quarter" idx="55" hasCustomPrompt="1"/>
          </p:nvPr>
        </p:nvSpPr>
        <p:spPr>
          <a:xfrm>
            <a:off x="7509600" y="6336244"/>
            <a:ext cx="4248000" cy="216000"/>
          </a:xfrm>
          <a:prstGeom prst="rect">
            <a:avLst/>
          </a:prstGeom>
        </p:spPr>
        <p:txBody>
          <a:bodyPr lIns="0" tIns="0" rIns="0" bIns="0">
            <a:normAutofit/>
          </a:bodyPr>
          <a:lstStyle>
            <a:lvl1pPr marL="0" indent="0">
              <a:lnSpc>
                <a:spcPct val="100000"/>
              </a:lnSpc>
              <a:spcAft>
                <a:spcPts val="0"/>
              </a:spcAft>
              <a:defRPr sz="1400" b="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fr-CH" noProof="0" dirty="0" smtClean="0"/>
              <a:t>Entrer les données à la main</a:t>
            </a:r>
            <a:endParaRPr lang="fr-CH" noProof="0" dirty="0"/>
          </a:p>
        </p:txBody>
      </p:sp>
      <p:sp>
        <p:nvSpPr>
          <p:cNvPr id="6" name="Titel 5"/>
          <p:cNvSpPr>
            <a:spLocks noGrp="1"/>
          </p:cNvSpPr>
          <p:nvPr>
            <p:ph type="title" hasCustomPrompt="1"/>
            <p:custDataLst>
              <p:tags r:id="rId1"/>
            </p:custDataLst>
          </p:nvPr>
        </p:nvSpPr>
        <p:spPr/>
        <p:txBody>
          <a:bodyPr/>
          <a:lstStyle>
            <a:lvl1pPr>
              <a:defRPr/>
            </a:lvl1pPr>
          </a:lstStyle>
          <a:p>
            <a:r>
              <a:rPr lang="fr-CH" noProof="0" dirty="0" smtClean="0"/>
              <a:t>Votre équipe de consultation (autres modèles sous l’onglet «Menu Poste»)</a:t>
            </a:r>
            <a:endParaRPr lang="fr-CH" noProof="0" dirty="0"/>
          </a:p>
        </p:txBody>
      </p:sp>
      <p:sp>
        <p:nvSpPr>
          <p:cNvPr id="17" name="Textfeld 16"/>
          <p:cNvSpPr txBox="1"/>
          <p:nvPr userDrawn="1"/>
        </p:nvSpPr>
        <p:spPr bwMode="auto">
          <a:xfrm>
            <a:off x="406800" y="6120000"/>
            <a:ext cx="1104000" cy="216000"/>
          </a:xfrm>
          <a:prstGeom prst="rect">
            <a:avLst/>
          </a:prstGeom>
        </p:spPr>
        <p:txBody>
          <a:bodyPr wrap="square" lIns="0" tIns="0" rIns="0" bIns="0" rtlCol="0">
            <a:normAutofit/>
          </a:bodyPr>
          <a:lstStyle/>
          <a:p>
            <a:pPr indent="0" defTabSz="226800" eaLnBrk="0" fontAlgn="base" hangingPunct="0">
              <a:lnSpc>
                <a:spcPct val="100000"/>
              </a:lnSpc>
              <a:spcBef>
                <a:spcPct val="0"/>
              </a:spcBef>
            </a:pPr>
            <a:r>
              <a:rPr lang="fr-CH" sz="1400" kern="0" noProof="0" dirty="0" smtClean="0">
                <a:solidFill>
                  <a:srgbClr val="000000"/>
                </a:solidFill>
                <a:latin typeface="Frutiger 45 Light" pitchFamily="34" charset="0"/>
              </a:rPr>
              <a:t>Téléphone</a:t>
            </a:r>
          </a:p>
        </p:txBody>
      </p:sp>
      <p:sp>
        <p:nvSpPr>
          <p:cNvPr id="20" name="Textfeld 19"/>
          <p:cNvSpPr txBox="1"/>
          <p:nvPr userDrawn="1"/>
        </p:nvSpPr>
        <p:spPr bwMode="auto">
          <a:xfrm>
            <a:off x="406800" y="6336000"/>
            <a:ext cx="1104000" cy="216000"/>
          </a:xfrm>
          <a:prstGeom prst="rect">
            <a:avLst/>
          </a:prstGeom>
        </p:spPr>
        <p:txBody>
          <a:bodyPr wrap="square" lIns="0" tIns="0" rIns="0" bIns="0" rtlCol="0">
            <a:normAutofit/>
          </a:bodyPr>
          <a:lstStyle/>
          <a:p>
            <a:pPr indent="0" defTabSz="226800" eaLnBrk="0" fontAlgn="base" hangingPunct="0">
              <a:lnSpc>
                <a:spcPct val="100000"/>
              </a:lnSpc>
              <a:spcBef>
                <a:spcPct val="0"/>
              </a:spcBef>
            </a:pPr>
            <a:r>
              <a:rPr lang="fr-CH" sz="1400" kern="0" noProof="0" dirty="0" smtClean="0">
                <a:solidFill>
                  <a:srgbClr val="000000"/>
                </a:solidFill>
                <a:latin typeface="Frutiger 45 Light" pitchFamily="34" charset="0"/>
              </a:rPr>
              <a:t>E-mail</a:t>
            </a:r>
          </a:p>
        </p:txBody>
      </p:sp>
      <p:sp>
        <p:nvSpPr>
          <p:cNvPr id="21" name="Textfeld 20"/>
          <p:cNvSpPr txBox="1"/>
          <p:nvPr userDrawn="1"/>
        </p:nvSpPr>
        <p:spPr bwMode="auto">
          <a:xfrm>
            <a:off x="6238800" y="6120000"/>
            <a:ext cx="1104000" cy="216000"/>
          </a:xfrm>
          <a:prstGeom prst="rect">
            <a:avLst/>
          </a:prstGeom>
        </p:spPr>
        <p:txBody>
          <a:bodyPr wrap="square" lIns="0" tIns="0" rIns="0" bIns="0" rtlCol="0">
            <a:normAutofit/>
          </a:bodyPr>
          <a:lstStyle/>
          <a:p>
            <a:pPr indent="0" defTabSz="226800" eaLnBrk="0" fontAlgn="base" hangingPunct="0">
              <a:lnSpc>
                <a:spcPct val="100000"/>
              </a:lnSpc>
              <a:spcBef>
                <a:spcPct val="0"/>
              </a:spcBef>
            </a:pPr>
            <a:r>
              <a:rPr lang="fr-CH" sz="1400" kern="0" noProof="0" dirty="0" smtClean="0">
                <a:solidFill>
                  <a:srgbClr val="000000"/>
                </a:solidFill>
                <a:latin typeface="Frutiger 45 Light" pitchFamily="34" charset="0"/>
              </a:rPr>
              <a:t>Téléphone</a:t>
            </a:r>
          </a:p>
        </p:txBody>
      </p:sp>
      <p:sp>
        <p:nvSpPr>
          <p:cNvPr id="23" name="Textfeld 22"/>
          <p:cNvSpPr txBox="1"/>
          <p:nvPr userDrawn="1"/>
        </p:nvSpPr>
        <p:spPr bwMode="auto">
          <a:xfrm>
            <a:off x="6238800" y="6336000"/>
            <a:ext cx="1104000" cy="216000"/>
          </a:xfrm>
          <a:prstGeom prst="rect">
            <a:avLst/>
          </a:prstGeom>
        </p:spPr>
        <p:txBody>
          <a:bodyPr wrap="square" lIns="0" tIns="0" rIns="0" bIns="0" rtlCol="0">
            <a:normAutofit/>
          </a:bodyPr>
          <a:lstStyle/>
          <a:p>
            <a:pPr indent="0" defTabSz="226800" eaLnBrk="0" fontAlgn="base" hangingPunct="0">
              <a:lnSpc>
                <a:spcPct val="100000"/>
              </a:lnSpc>
              <a:spcBef>
                <a:spcPct val="0"/>
              </a:spcBef>
            </a:pPr>
            <a:r>
              <a:rPr lang="fr-CH" sz="1400" kern="0" noProof="0" dirty="0" smtClean="0">
                <a:solidFill>
                  <a:srgbClr val="000000"/>
                </a:solidFill>
                <a:latin typeface="Frutiger 45 Light" pitchFamily="34" charset="0"/>
              </a:rPr>
              <a:t>E-mail</a:t>
            </a:r>
          </a:p>
        </p:txBody>
      </p:sp>
      <p:sp>
        <p:nvSpPr>
          <p:cNvPr id="24" name="postformsKontaktPersonBild"/>
          <p:cNvSpPr>
            <a:spLocks noGrp="1"/>
          </p:cNvSpPr>
          <p:nvPr>
            <p:ph type="pic" sz="quarter" idx="58"/>
          </p:nvPr>
        </p:nvSpPr>
        <p:spPr>
          <a:xfrm>
            <a:off x="406800" y="1627187"/>
            <a:ext cx="2196000" cy="2196000"/>
          </a:xfrm>
          <a:prstGeom prst="rect">
            <a:avLst/>
          </a:prstGeom>
        </p:spPr>
        <p:txBody>
          <a:bodyPr/>
          <a:lstStyle>
            <a:lvl1pPr marL="0" indent="0">
              <a:lnSpc>
                <a:spcPct val="100000"/>
              </a:lnSpc>
              <a:spcAft>
                <a:spcPts val="0"/>
              </a:spcAft>
              <a:defRPr/>
            </a:lvl1pPr>
          </a:lstStyle>
          <a:p>
            <a:r>
              <a:rPr lang="fr-CH" dirty="0" err="1" smtClean="0"/>
              <a:t>Bild</a:t>
            </a:r>
            <a:r>
              <a:rPr lang="fr-CH" dirty="0" smtClean="0"/>
              <a:t> </a:t>
            </a:r>
            <a:r>
              <a:rPr lang="fr-CH" dirty="0" err="1" smtClean="0"/>
              <a:t>durch</a:t>
            </a:r>
            <a:r>
              <a:rPr lang="fr-CH" dirty="0" smtClean="0"/>
              <a:t> </a:t>
            </a:r>
            <a:r>
              <a:rPr lang="fr-CH" dirty="0" err="1" smtClean="0"/>
              <a:t>Klicken</a:t>
            </a:r>
            <a:r>
              <a:rPr lang="fr-CH" dirty="0" smtClean="0"/>
              <a:t> </a:t>
            </a:r>
            <a:r>
              <a:rPr lang="fr-CH" dirty="0" err="1" smtClean="0"/>
              <a:t>auf</a:t>
            </a:r>
            <a:r>
              <a:rPr lang="fr-CH" dirty="0" smtClean="0"/>
              <a:t> Symbol </a:t>
            </a:r>
            <a:r>
              <a:rPr lang="fr-CH" dirty="0" err="1" smtClean="0"/>
              <a:t>hinzufügen</a:t>
            </a:r>
            <a:endParaRPr lang="fr-CH" dirty="0"/>
          </a:p>
        </p:txBody>
      </p:sp>
      <p:sp>
        <p:nvSpPr>
          <p:cNvPr id="27" name="postformsKontaktPersonBildRechts"/>
          <p:cNvSpPr>
            <a:spLocks noGrp="1"/>
          </p:cNvSpPr>
          <p:nvPr>
            <p:ph type="pic" sz="quarter" idx="59"/>
          </p:nvPr>
        </p:nvSpPr>
        <p:spPr>
          <a:xfrm>
            <a:off x="6238800" y="1627200"/>
            <a:ext cx="2196000" cy="2196000"/>
          </a:xfrm>
          <a:prstGeom prst="rect">
            <a:avLst/>
          </a:prstGeom>
        </p:spPr>
        <p:txBody>
          <a:bodyPr/>
          <a:lstStyle>
            <a:lvl1pPr marL="0" indent="0">
              <a:lnSpc>
                <a:spcPct val="100000"/>
              </a:lnSpc>
              <a:spcAft>
                <a:spcPts val="0"/>
              </a:spcAft>
              <a:defRPr/>
            </a:lvl1pPr>
          </a:lstStyle>
          <a:p>
            <a:r>
              <a:rPr lang="fr-CH" dirty="0" err="1" smtClean="0"/>
              <a:t>Bild</a:t>
            </a:r>
            <a:r>
              <a:rPr lang="fr-CH" dirty="0" smtClean="0"/>
              <a:t> </a:t>
            </a:r>
            <a:r>
              <a:rPr lang="fr-CH" dirty="0" err="1" smtClean="0"/>
              <a:t>durch</a:t>
            </a:r>
            <a:r>
              <a:rPr lang="fr-CH" dirty="0" smtClean="0"/>
              <a:t> </a:t>
            </a:r>
            <a:r>
              <a:rPr lang="fr-CH" dirty="0" err="1" smtClean="0"/>
              <a:t>Klicken</a:t>
            </a:r>
            <a:r>
              <a:rPr lang="fr-CH" dirty="0" smtClean="0"/>
              <a:t> </a:t>
            </a:r>
            <a:r>
              <a:rPr lang="fr-CH" dirty="0" err="1" smtClean="0"/>
              <a:t>auf</a:t>
            </a:r>
            <a:r>
              <a:rPr lang="fr-CH" dirty="0" smtClean="0"/>
              <a:t> Symbol </a:t>
            </a:r>
            <a:r>
              <a:rPr lang="fr-CH" dirty="0" err="1" smtClean="0"/>
              <a:t>hinzufügen</a:t>
            </a:r>
            <a:endParaRPr lang="fr-CH" dirty="0"/>
          </a:p>
        </p:txBody>
      </p:sp>
      <p:sp>
        <p:nvSpPr>
          <p:cNvPr id="2" name="Fußzeilenplatzhalter 1"/>
          <p:cNvSpPr>
            <a:spLocks noGrp="1"/>
          </p:cNvSpPr>
          <p:nvPr>
            <p:ph type="ftr" sz="quarter" idx="60"/>
            <p:custDataLst>
              <p:tags r:id="rId2"/>
            </p:custDataLst>
          </p:nvPr>
        </p:nvSpPr>
        <p:spPr/>
        <p:txBody>
          <a:bodyPr/>
          <a:lstStyle/>
          <a:p>
            <a:r>
              <a:rPr lang="fr-CH" dirty="0" smtClean="0"/>
              <a:t>&gt;&gt;Modification du pied de page: sélectionner «En-tête et pied de page» dans l'onglet «Menu Poste». Entreprise | Date | </a:t>
            </a:r>
            <a:r>
              <a:rPr lang="fr-CH" dirty="0" err="1" smtClean="0"/>
              <a:t>V01.00</a:t>
            </a:r>
            <a:r>
              <a:rPr lang="fr-CH" dirty="0" smtClean="0"/>
              <a:t> | confidentiel/interne/public | Sujet de la présentation | Auteur</a:t>
            </a:r>
            <a:endParaRPr lang="fr-CH" dirty="0"/>
          </a:p>
        </p:txBody>
      </p:sp>
      <p:sp>
        <p:nvSpPr>
          <p:cNvPr id="3" name="Foliennummernplatzhalter 2"/>
          <p:cNvSpPr>
            <a:spLocks noGrp="1"/>
          </p:cNvSpPr>
          <p:nvPr>
            <p:ph type="sldNum" sz="quarter" idx="61"/>
            <p:custDataLst>
              <p:tags r:id="rId3"/>
            </p:custDataLst>
          </p:nvPr>
        </p:nvSpPr>
        <p:spPr/>
        <p:txBody>
          <a:bodyPr/>
          <a:lstStyle/>
          <a:p>
            <a:pPr fontAlgn="base">
              <a:spcBef>
                <a:spcPct val="0"/>
              </a:spcBef>
              <a:spcAft>
                <a:spcPct val="0"/>
              </a:spcAft>
              <a:defRPr/>
            </a:pPr>
            <a:r>
              <a:rPr lang="fr-CH" dirty="0" smtClean="0"/>
              <a:t> Page </a:t>
            </a:r>
            <a:fld id="{9D1CE59F-3E2C-43A1-9A3C-65F063D14E4A}" type="slidenum">
              <a:rPr lang="fr-CH" smtClean="0"/>
              <a:pPr fontAlgn="base">
                <a:spcBef>
                  <a:spcPct val="0"/>
                </a:spcBef>
                <a:spcAft>
                  <a:spcPct val="0"/>
                </a:spcAft>
                <a:defRPr/>
              </a:pPr>
              <a:t>‹N°›</a:t>
            </a:fld>
            <a:endParaRPr lang="fr-CH" dirty="0"/>
          </a:p>
        </p:txBody>
      </p:sp>
    </p:spTree>
    <p:extLst>
      <p:ext uri="{BB962C8B-B14F-4D97-AF65-F5344CB8AC3E}">
        <p14:creationId xmlns:p14="http://schemas.microsoft.com/office/powerpoint/2010/main" val="3816185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apositive finale">
    <p:spTree>
      <p:nvGrpSpPr>
        <p:cNvPr id="1" name=""/>
        <p:cNvGrpSpPr/>
        <p:nvPr/>
      </p:nvGrpSpPr>
      <p:grpSpPr>
        <a:xfrm>
          <a:off x="0" y="0"/>
          <a:ext cx="0" cy="0"/>
          <a:chOff x="0" y="0"/>
          <a:chExt cx="0" cy="0"/>
        </a:xfrm>
      </p:grpSpPr>
      <p:sp>
        <p:nvSpPr>
          <p:cNvPr id="15" name="Rectangle 6"/>
          <p:cNvSpPr>
            <a:spLocks noChangeArrowheads="1"/>
          </p:cNvSpPr>
          <p:nvPr userDrawn="1">
            <p:custDataLst>
              <p:tags r:id="rId1"/>
            </p:custDataLst>
          </p:nvPr>
        </p:nvSpPr>
        <p:spPr bwMode="white">
          <a:xfrm>
            <a:off x="0" y="0"/>
            <a:ext cx="12189600" cy="6858000"/>
          </a:xfrm>
          <a:prstGeom prst="rect">
            <a:avLst/>
          </a:prstGeom>
          <a:solidFill>
            <a:srgbClr val="DCDCDC"/>
          </a:solidFill>
          <a:ln w="9525">
            <a:noFill/>
            <a:miter lim="800000"/>
            <a:headEnd/>
            <a:tailEnd/>
          </a:ln>
        </p:spPr>
        <p:txBody>
          <a:bodyPr wrap="none" lIns="0" tIns="0" rIns="0" bIns="0" anchor="t" anchorCtr="0">
            <a:prstTxWarp prst="textNoShape">
              <a:avLst/>
            </a:prstTxWarp>
          </a:bodyPr>
          <a:lstStyle/>
          <a:p>
            <a:pPr algn="r" eaLnBrk="0" hangingPunct="0"/>
            <a:endParaRPr lang="fr-CH" sz="1800" b="0" dirty="0">
              <a:latin typeface="+mj-lt"/>
            </a:endParaRPr>
          </a:p>
        </p:txBody>
      </p:sp>
      <p:sp>
        <p:nvSpPr>
          <p:cNvPr id="2" name="Titel 1"/>
          <p:cNvSpPr>
            <a:spLocks noGrp="1"/>
          </p:cNvSpPr>
          <p:nvPr>
            <p:ph type="title" hasCustomPrompt="1"/>
            <p:custDataLst>
              <p:tags r:id="rId2"/>
            </p:custDataLst>
          </p:nvPr>
        </p:nvSpPr>
        <p:spPr>
          <a:xfrm>
            <a:off x="5950800" y="2448000"/>
            <a:ext cx="6238800" cy="3636000"/>
          </a:xfrm>
          <a:solidFill>
            <a:srgbClr val="000000">
              <a:alpha val="80000"/>
            </a:srgbClr>
          </a:solidFill>
        </p:spPr>
        <p:txBody>
          <a:bodyPr lIns="406800" tIns="396000" rIns="252000" bIns="0">
            <a:noAutofit/>
          </a:bodyPr>
          <a:lstStyle>
            <a:lvl1pPr>
              <a:defRPr lang="de-CH" sz="4400">
                <a:solidFill>
                  <a:srgbClr val="FFFFFF"/>
                </a:solidFill>
                <a:ea typeface="+mn-ea"/>
                <a:cs typeface="+mn-cs"/>
              </a:defRPr>
            </a:lvl1pPr>
          </a:lstStyle>
          <a:p>
            <a:pPr marL="0" lvl="0" indent="0">
              <a:spcAft>
                <a:spcPts val="0"/>
              </a:spcAft>
              <a:buFont typeface="Frutiger 45 Light" charset="0"/>
            </a:pPr>
            <a:r>
              <a:rPr lang="fr-CH" dirty="0" smtClean="0"/>
              <a:t>Diapositive finale avec surface de couleur (autres logos sous l'onglet «Menu Poste»)</a:t>
            </a:r>
          </a:p>
        </p:txBody>
      </p:sp>
      <p:pic>
        <p:nvPicPr>
          <p:cNvPr id="4" name="FXRG3CX5T"/>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bwMode="auto">
          <a:xfrm>
            <a:off x="9847245" y="5867905"/>
            <a:ext cx="2344755" cy="658817"/>
          </a:xfrm>
          <a:prstGeom prst="rect">
            <a:avLst/>
          </a:prstGeom>
          <a:noFill/>
        </p:spPr>
      </p:pic>
      <p:sp>
        <p:nvSpPr>
          <p:cNvPr id="5" name="Akzent"/>
          <p:cNvSpPr/>
          <p:nvPr userDrawn="1">
            <p:custDataLst>
              <p:tags r:id="rId4"/>
            </p:custDataLst>
          </p:nvPr>
        </p:nvSpPr>
        <p:spPr bwMode="auto">
          <a:xfrm>
            <a:off x="9847245" y="2447961"/>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fr-CH" dirty="0"/>
          </a:p>
        </p:txBody>
      </p:sp>
    </p:spTree>
    <p:extLst>
      <p:ext uri="{BB962C8B-B14F-4D97-AF65-F5344CB8AC3E}">
        <p14:creationId xmlns:p14="http://schemas.microsoft.com/office/powerpoint/2010/main" val="31680881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seule / Neutr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vec image">
    <p:spTree>
      <p:nvGrpSpPr>
        <p:cNvPr id="1" name=""/>
        <p:cNvGrpSpPr/>
        <p:nvPr/>
      </p:nvGrpSpPr>
      <p:grpSpPr>
        <a:xfrm>
          <a:off x="0" y="0"/>
          <a:ext cx="0" cy="0"/>
          <a:chOff x="0" y="0"/>
          <a:chExt cx="0" cy="0"/>
        </a:xfrm>
      </p:grpSpPr>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hteck 14"/>
          <p:cNvSpPr/>
          <p:nvPr/>
        </p:nvSpPr>
        <p:spPr bwMode="auto">
          <a:xfrm>
            <a:off x="9060000" y="5481228"/>
            <a:ext cx="3132000" cy="791737"/>
          </a:xfrm>
          <a:prstGeom prst="rect">
            <a:avLst/>
          </a:prstGeom>
          <a:solidFill>
            <a:srgbClr val="FFFFFF"/>
          </a:solidFill>
          <a:ln w="38100">
            <a:noFill/>
            <a:miter lim="800000"/>
            <a:headEnd/>
            <a:tailEnd/>
          </a:ln>
        </p:spPr>
        <p:txBody>
          <a:bodyPr wrap="square" lIns="108000" tIns="72000" rIns="108000" bIns="72000" rtlCol="0" anchor="t" anchorCtr="0">
            <a:prstTxWarp prst="textNoShape">
              <a:avLst/>
            </a:prstTxWarp>
            <a:spAutoFit/>
          </a:bodyPr>
          <a:lstStyle/>
          <a:p>
            <a:pPr indent="-180000" defTabSz="226800" eaLnBrk="0" fontAlgn="base" hangingPunct="0">
              <a:spcBef>
                <a:spcPct val="0"/>
              </a:spcBef>
            </a:pPr>
            <a:r>
              <a:rPr lang="fr-CH" sz="1400" b="1" kern="0" dirty="0">
                <a:solidFill>
                  <a:schemeClr val="accent2"/>
                </a:solidFill>
              </a:rPr>
              <a:t>Modèle d’image</a:t>
            </a:r>
          </a:p>
          <a:p>
            <a:pPr indent="-180000" defTabSz="226800" eaLnBrk="0" fontAlgn="base" hangingPunct="0">
              <a:spcBef>
                <a:spcPct val="0"/>
              </a:spcBef>
            </a:pPr>
            <a:r>
              <a:rPr lang="fr-CH" sz="1400" kern="0" dirty="0">
                <a:solidFill>
                  <a:schemeClr val="accent2"/>
                </a:solidFill>
              </a:rPr>
              <a:t>Astuce «Insertion d’une image </a:t>
            </a:r>
            <a:r>
              <a:rPr lang="fr-CH" sz="1400" kern="0" dirty="0" err="1">
                <a:solidFill>
                  <a:schemeClr val="accent2"/>
                </a:solidFill>
              </a:rPr>
              <a:t>PostFinance</a:t>
            </a:r>
            <a:r>
              <a:rPr lang="fr-CH" sz="1400" kern="0" dirty="0">
                <a:solidFill>
                  <a:schemeClr val="accent2"/>
                </a:solidFill>
              </a:rPr>
              <a:t>»: Menu Poste &gt; Visuel</a:t>
            </a:r>
            <a:endParaRPr lang="fr-CH" sz="1400" dirty="0">
              <a:solidFill>
                <a:schemeClr val="accent2"/>
              </a:solidFill>
            </a:endParaRPr>
          </a:p>
        </p:txBody>
      </p:sp>
      <p:sp>
        <p:nvSpPr>
          <p:cNvPr id="16" name="Rechteck 15"/>
          <p:cNvSpPr/>
          <p:nvPr/>
        </p:nvSpPr>
        <p:spPr bwMode="auto">
          <a:xfrm>
            <a:off x="9061200" y="5481316"/>
            <a:ext cx="3132000" cy="792000"/>
          </a:xfrm>
          <a:prstGeom prst="rect">
            <a:avLst/>
          </a:prstGeom>
          <a:solidFill>
            <a:srgbClr val="CECED0">
              <a:alpha val="0"/>
            </a:srgbClr>
          </a:solidFill>
          <a:ln w="38100">
            <a:noFill/>
            <a:miter lim="800000"/>
            <a:headEnd/>
            <a:tailEnd/>
          </a:ln>
        </p:spPr>
        <p:txBody>
          <a:bodyPr wrap="square" rtlCol="0" anchor="t" anchorCtr="0">
            <a:prstTxWarp prst="textNoShape">
              <a:avLst/>
            </a:prstTxWarp>
            <a:noAutofit/>
          </a:bodyPr>
          <a:lstStyle/>
          <a:p>
            <a:pPr algn="ctr"/>
            <a:endParaRPr lang="de-CH" dirty="0">
              <a:latin typeface="Frutiger 45 Light"/>
            </a:endParaRPr>
          </a:p>
        </p:txBody>
      </p:sp>
      <p:sp>
        <p:nvSpPr>
          <p:cNvPr id="2" name="Titel 1"/>
          <p:cNvSpPr>
            <a:spLocks noGrp="1"/>
          </p:cNvSpPr>
          <p:nvPr userDrawn="1">
            <p:ph type="title" hasCustomPrompt="1"/>
            <p:custDataLst>
              <p:tags r:id="rId1"/>
            </p:custDataLst>
          </p:nvPr>
        </p:nvSpPr>
        <p:spPr>
          <a:xfrm>
            <a:off x="0" y="2664000"/>
            <a:ext cx="6238800" cy="3420000"/>
          </a:xfrm>
          <a:solidFill>
            <a:srgbClr val="000000">
              <a:alpha val="80000"/>
            </a:srgbClr>
          </a:solidFill>
        </p:spPr>
        <p:txBody>
          <a:bodyPr lIns="406800" tIns="396000" rIns="252000" bIns="0">
            <a:noAutofit/>
          </a:bodyPr>
          <a:lstStyle>
            <a:lvl1pPr>
              <a:defRPr lang="de-CH" sz="4400">
                <a:solidFill>
                  <a:srgbClr val="FFFFFF"/>
                </a:solidFill>
                <a:ea typeface="+mn-ea"/>
                <a:cs typeface="+mn-cs"/>
              </a:defRPr>
            </a:lvl1pPr>
          </a:lstStyle>
          <a:p>
            <a:pPr marL="0" lvl="0" indent="0">
              <a:spcAft>
                <a:spcPts val="0"/>
              </a:spcAft>
              <a:buFont typeface="Frutiger 45 Light" charset="0"/>
            </a:pPr>
            <a:r>
              <a:rPr lang="fr-CH" noProof="0" dirty="0" smtClean="0"/>
              <a:t>Diapositive de titre avec image (autres logos sous l'onglet «Menu Poste»)</a:t>
            </a:r>
            <a:endParaRPr lang="fr-CH" dirty="0" smtClean="0"/>
          </a:p>
        </p:txBody>
      </p:sp>
      <p:pic>
        <p:nvPicPr>
          <p:cNvPr id="7" name="FXRG3CX5T"/>
          <p:cNvPicPr>
            <a:picLocks noChangeAspect="1" noChangeArrowheads="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0" y="5867905"/>
            <a:ext cx="2344755" cy="658817"/>
          </a:xfrm>
          <a:prstGeom prst="rect">
            <a:avLst/>
          </a:prstGeom>
          <a:noFill/>
        </p:spPr>
      </p:pic>
      <p:sp>
        <p:nvSpPr>
          <p:cNvPr id="8" name="Akzent"/>
          <p:cNvSpPr/>
          <p:nvPr userDrawn="1">
            <p:custDataLst>
              <p:tags r:id="rId3"/>
            </p:custDataLst>
          </p:nvPr>
        </p:nvSpPr>
        <p:spPr bwMode="auto">
          <a:xfrm>
            <a:off x="0" y="2663957"/>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fr-CH" dirty="0"/>
          </a:p>
        </p:txBody>
      </p:sp>
    </p:spTree>
    <p:extLst>
      <p:ext uri="{BB962C8B-B14F-4D97-AF65-F5344CB8AC3E}">
        <p14:creationId xmlns:p14="http://schemas.microsoft.com/office/powerpoint/2010/main" val="26349028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vec image, variante">
    <p:spTree>
      <p:nvGrpSpPr>
        <p:cNvPr id="1" name=""/>
        <p:cNvGrpSpPr/>
        <p:nvPr/>
      </p:nvGrpSpPr>
      <p:grpSpPr>
        <a:xfrm>
          <a:off x="0" y="0"/>
          <a:ext cx="0" cy="0"/>
          <a:chOff x="0" y="0"/>
          <a:chExt cx="0" cy="0"/>
        </a:xfrm>
      </p:grpSpPr>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hteck 14"/>
          <p:cNvSpPr/>
          <p:nvPr/>
        </p:nvSpPr>
        <p:spPr bwMode="auto">
          <a:xfrm>
            <a:off x="9060000" y="5481228"/>
            <a:ext cx="3132000" cy="791737"/>
          </a:xfrm>
          <a:prstGeom prst="rect">
            <a:avLst/>
          </a:prstGeom>
          <a:solidFill>
            <a:srgbClr val="FFFFFF"/>
          </a:solidFill>
          <a:ln w="38100">
            <a:noFill/>
            <a:miter lim="800000"/>
            <a:headEnd/>
            <a:tailEnd/>
          </a:ln>
        </p:spPr>
        <p:txBody>
          <a:bodyPr wrap="square" lIns="108000" tIns="72000" rIns="108000" bIns="72000" rtlCol="0" anchor="t" anchorCtr="0">
            <a:prstTxWarp prst="textNoShape">
              <a:avLst/>
            </a:prstTxWarp>
            <a:spAutoFit/>
          </a:bodyPr>
          <a:lstStyle/>
          <a:p>
            <a:pPr indent="-180000" defTabSz="226800" eaLnBrk="0" fontAlgn="base" hangingPunct="0">
              <a:spcBef>
                <a:spcPct val="0"/>
              </a:spcBef>
            </a:pPr>
            <a:r>
              <a:rPr lang="fr-CH" sz="1400" b="1" kern="0" dirty="0">
                <a:solidFill>
                  <a:schemeClr val="accent2"/>
                </a:solidFill>
              </a:rPr>
              <a:t>Modèle d’image</a:t>
            </a:r>
          </a:p>
          <a:p>
            <a:pPr indent="-180000" defTabSz="226800" eaLnBrk="0" fontAlgn="base" hangingPunct="0">
              <a:spcBef>
                <a:spcPct val="0"/>
              </a:spcBef>
            </a:pPr>
            <a:r>
              <a:rPr lang="fr-CH" sz="1400" kern="0" dirty="0">
                <a:solidFill>
                  <a:schemeClr val="accent2"/>
                </a:solidFill>
              </a:rPr>
              <a:t>Astuce «Insertion d’une image </a:t>
            </a:r>
            <a:r>
              <a:rPr lang="fr-CH" sz="1400" kern="0" dirty="0" err="1">
                <a:solidFill>
                  <a:schemeClr val="accent2"/>
                </a:solidFill>
              </a:rPr>
              <a:t>PostFinance</a:t>
            </a:r>
            <a:r>
              <a:rPr lang="fr-CH" sz="1400" kern="0" dirty="0">
                <a:solidFill>
                  <a:schemeClr val="accent2"/>
                </a:solidFill>
              </a:rPr>
              <a:t>»: Menu Poste &gt; Visuel</a:t>
            </a:r>
            <a:endParaRPr lang="fr-CH" sz="1400" dirty="0">
              <a:solidFill>
                <a:schemeClr val="accent2"/>
              </a:solidFill>
            </a:endParaRPr>
          </a:p>
        </p:txBody>
      </p:sp>
      <p:sp>
        <p:nvSpPr>
          <p:cNvPr id="16" name="Rechteck 15"/>
          <p:cNvSpPr/>
          <p:nvPr/>
        </p:nvSpPr>
        <p:spPr bwMode="auto">
          <a:xfrm>
            <a:off x="9061200" y="5481316"/>
            <a:ext cx="3132000" cy="792000"/>
          </a:xfrm>
          <a:prstGeom prst="rect">
            <a:avLst/>
          </a:prstGeom>
          <a:solidFill>
            <a:srgbClr val="CECED0">
              <a:alpha val="0"/>
            </a:srgbClr>
          </a:solidFill>
          <a:ln w="38100">
            <a:noFill/>
            <a:miter lim="800000"/>
            <a:headEnd/>
            <a:tailEnd/>
          </a:ln>
        </p:spPr>
        <p:txBody>
          <a:bodyPr wrap="square" rtlCol="0" anchor="t" anchorCtr="0">
            <a:prstTxWarp prst="textNoShape">
              <a:avLst/>
            </a:prstTxWarp>
            <a:noAutofit/>
          </a:bodyPr>
          <a:lstStyle/>
          <a:p>
            <a:pPr algn="ctr"/>
            <a:endParaRPr lang="de-CH" dirty="0">
              <a:latin typeface="Frutiger 45 Light"/>
            </a:endParaRPr>
          </a:p>
        </p:txBody>
      </p:sp>
      <p:sp>
        <p:nvSpPr>
          <p:cNvPr id="2" name="Titel 1"/>
          <p:cNvSpPr>
            <a:spLocks noGrp="1"/>
          </p:cNvSpPr>
          <p:nvPr userDrawn="1">
            <p:ph type="title" hasCustomPrompt="1"/>
            <p:custDataLst>
              <p:tags r:id="rId1"/>
            </p:custDataLst>
          </p:nvPr>
        </p:nvSpPr>
        <p:spPr>
          <a:xfrm>
            <a:off x="0" y="900000"/>
            <a:ext cx="6238800" cy="3420000"/>
          </a:xfrm>
          <a:solidFill>
            <a:srgbClr val="000000">
              <a:alpha val="80000"/>
            </a:srgbClr>
          </a:solidFill>
        </p:spPr>
        <p:txBody>
          <a:bodyPr lIns="406800" tIns="396000" rIns="252000" bIns="0">
            <a:noAutofit/>
          </a:bodyPr>
          <a:lstStyle>
            <a:lvl1pPr>
              <a:defRPr lang="de-CH" sz="4400">
                <a:solidFill>
                  <a:srgbClr val="FFFFFF"/>
                </a:solidFill>
                <a:ea typeface="+mn-ea"/>
                <a:cs typeface="+mn-cs"/>
              </a:defRPr>
            </a:lvl1pPr>
          </a:lstStyle>
          <a:p>
            <a:pPr marL="0" lvl="0" indent="0">
              <a:spcAft>
                <a:spcPts val="0"/>
              </a:spcAft>
              <a:buFont typeface="Frutiger 45 Light" charset="0"/>
            </a:pPr>
            <a:r>
              <a:rPr lang="fr-CH" noProof="0" dirty="0" smtClean="0"/>
              <a:t>Diapositive de titre avec image (autres logos sous l'onglet «Menu Poste»)</a:t>
            </a:r>
            <a:endParaRPr lang="fr-CH" dirty="0" smtClean="0"/>
          </a:p>
        </p:txBody>
      </p:sp>
      <p:pic>
        <p:nvPicPr>
          <p:cNvPr id="7" name="FXRG3CX5T"/>
          <p:cNvPicPr>
            <a:picLocks noChangeAspect="1" noChangeArrowheads="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0" y="4103934"/>
            <a:ext cx="2344755" cy="658817"/>
          </a:xfrm>
          <a:prstGeom prst="rect">
            <a:avLst/>
          </a:prstGeom>
          <a:noFill/>
        </p:spPr>
      </p:pic>
      <p:sp>
        <p:nvSpPr>
          <p:cNvPr id="8" name="Akzent"/>
          <p:cNvSpPr/>
          <p:nvPr userDrawn="1">
            <p:custDataLst>
              <p:tags r:id="rId3"/>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fr-CH" dirty="0"/>
          </a:p>
        </p:txBody>
      </p:sp>
    </p:spTree>
    <p:extLst>
      <p:ext uri="{BB962C8B-B14F-4D97-AF65-F5344CB8AC3E}">
        <p14:creationId xmlns:p14="http://schemas.microsoft.com/office/powerpoint/2010/main" val="32789634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rqueur de chapitre">
    <p:bg>
      <p:bgPr>
        <a:solidFill>
          <a:schemeClr val="bg1"/>
        </a:solidFill>
        <a:effectLst/>
      </p:bgPr>
    </p:bg>
    <p:spTree>
      <p:nvGrpSpPr>
        <p:cNvPr id="1" name=""/>
        <p:cNvGrpSpPr/>
        <p:nvPr/>
      </p:nvGrpSpPr>
      <p:grpSpPr>
        <a:xfrm>
          <a:off x="0" y="0"/>
          <a:ext cx="0" cy="0"/>
          <a:chOff x="0" y="0"/>
          <a:chExt cx="0" cy="0"/>
        </a:xfrm>
      </p:grpSpPr>
      <p:sp>
        <p:nvSpPr>
          <p:cNvPr id="5" name="Rectangle 6"/>
          <p:cNvSpPr>
            <a:spLocks noChangeArrowheads="1"/>
          </p:cNvSpPr>
          <p:nvPr userDrawn="1">
            <p:custDataLst>
              <p:tags r:id="rId1"/>
            </p:custDataLst>
          </p:nvPr>
        </p:nvSpPr>
        <p:spPr bwMode="white">
          <a:xfrm>
            <a:off x="0" y="0"/>
            <a:ext cx="12189600" cy="6858000"/>
          </a:xfrm>
          <a:prstGeom prst="rect">
            <a:avLst/>
          </a:prstGeom>
          <a:solidFill>
            <a:srgbClr val="DCDCDC"/>
          </a:solidFill>
          <a:ln w="9525">
            <a:noFill/>
            <a:miter lim="800000"/>
            <a:headEnd/>
            <a:tailEnd/>
          </a:ln>
        </p:spPr>
        <p:txBody>
          <a:bodyPr wrap="none" lIns="0" tIns="0" rIns="0" bIns="0" anchor="t" anchorCtr="0">
            <a:prstTxWarp prst="textNoShape">
              <a:avLst/>
            </a:prstTxWarp>
          </a:bodyPr>
          <a:lstStyle/>
          <a:p>
            <a:pPr algn="r" eaLnBrk="0" hangingPunct="0"/>
            <a:endParaRPr lang="fr-CH" sz="1800" b="0" dirty="0">
              <a:latin typeface="+mj-lt"/>
            </a:endParaRPr>
          </a:p>
        </p:txBody>
      </p:sp>
      <p:sp>
        <p:nvSpPr>
          <p:cNvPr id="2" name="Titel 1"/>
          <p:cNvSpPr>
            <a:spLocks noGrp="1"/>
          </p:cNvSpPr>
          <p:nvPr>
            <p:ph type="title" hasCustomPrompt="1"/>
            <p:custDataLst>
              <p:tags r:id="rId2"/>
            </p:custDataLst>
          </p:nvPr>
        </p:nvSpPr>
        <p:spPr>
          <a:xfrm>
            <a:off x="0" y="1627200"/>
            <a:ext cx="8182800" cy="3108301"/>
          </a:xfrm>
        </p:spPr>
        <p:txBody>
          <a:bodyPr lIns="406800" tIns="396000" rIns="0" bIns="0">
            <a:spAutoFit/>
          </a:bodyPr>
          <a:lstStyle>
            <a:lvl1pPr>
              <a:defRPr lang="de-CH" sz="4400">
                <a:ea typeface="+mn-ea"/>
                <a:cs typeface="+mn-cs"/>
              </a:defRPr>
            </a:lvl1pPr>
          </a:lstStyle>
          <a:p>
            <a:pPr marL="0" lvl="0" indent="0">
              <a:spcAft>
                <a:spcPts val="0"/>
              </a:spcAft>
              <a:buFont typeface="Frutiger 45 Light" charset="0"/>
            </a:pPr>
            <a:r>
              <a:rPr lang="fr-CH" noProof="0" dirty="0" smtClean="0"/>
              <a:t>Marqueur de chapitre avec surface de couleur (autres modèles sous l'onglet «Menu Poste»)</a:t>
            </a:r>
            <a:endParaRPr lang="fr-CH" dirty="0" smtClean="0"/>
          </a:p>
        </p:txBody>
      </p:sp>
      <p:sp>
        <p:nvSpPr>
          <p:cNvPr id="6" name="Akzent"/>
          <p:cNvSpPr/>
          <p:nvPr userDrawn="1">
            <p:custDataLst>
              <p:tags r:id="rId3"/>
            </p:custDataLst>
          </p:nvPr>
        </p:nvSpPr>
        <p:spPr bwMode="auto">
          <a:xfrm>
            <a:off x="0" y="1627174"/>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fr-CH"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rqueur de chapitre, image">
    <p:spTree>
      <p:nvGrpSpPr>
        <p:cNvPr id="1" name=""/>
        <p:cNvGrpSpPr/>
        <p:nvPr/>
      </p:nvGrpSpPr>
      <p:grpSpPr>
        <a:xfrm>
          <a:off x="0" y="0"/>
          <a:ext cx="0" cy="0"/>
          <a:chOff x="0" y="0"/>
          <a:chExt cx="0" cy="0"/>
        </a:xfrm>
      </p:grpSpPr>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hteck 13"/>
          <p:cNvSpPr/>
          <p:nvPr/>
        </p:nvSpPr>
        <p:spPr bwMode="auto">
          <a:xfrm>
            <a:off x="9060000" y="5481228"/>
            <a:ext cx="3132000" cy="791737"/>
          </a:xfrm>
          <a:prstGeom prst="rect">
            <a:avLst/>
          </a:prstGeom>
          <a:solidFill>
            <a:srgbClr val="FFFFFF"/>
          </a:solidFill>
          <a:ln w="38100">
            <a:noFill/>
            <a:miter lim="800000"/>
            <a:headEnd/>
            <a:tailEnd/>
          </a:ln>
        </p:spPr>
        <p:txBody>
          <a:bodyPr wrap="square" lIns="108000" tIns="72000" rIns="108000" bIns="72000" rtlCol="0" anchor="t" anchorCtr="0">
            <a:prstTxWarp prst="textNoShape">
              <a:avLst/>
            </a:prstTxWarp>
            <a:spAutoFit/>
          </a:bodyPr>
          <a:lstStyle/>
          <a:p>
            <a:pPr indent="-180000" defTabSz="226800" eaLnBrk="0" fontAlgn="base" hangingPunct="0">
              <a:spcBef>
                <a:spcPct val="0"/>
              </a:spcBef>
            </a:pPr>
            <a:r>
              <a:rPr lang="fr-CH" sz="1400" b="1" kern="0" dirty="0">
                <a:solidFill>
                  <a:schemeClr val="accent2"/>
                </a:solidFill>
              </a:rPr>
              <a:t>Modèle d’image</a:t>
            </a:r>
          </a:p>
          <a:p>
            <a:pPr indent="-180000" defTabSz="226800" eaLnBrk="0" fontAlgn="base" hangingPunct="0">
              <a:spcBef>
                <a:spcPct val="0"/>
              </a:spcBef>
            </a:pPr>
            <a:r>
              <a:rPr lang="fr-CH" sz="1400" kern="0" dirty="0">
                <a:solidFill>
                  <a:schemeClr val="accent2"/>
                </a:solidFill>
              </a:rPr>
              <a:t>Astuce «Insertion d’une image </a:t>
            </a:r>
            <a:r>
              <a:rPr lang="fr-CH" sz="1400" kern="0" dirty="0" err="1">
                <a:solidFill>
                  <a:schemeClr val="accent2"/>
                </a:solidFill>
              </a:rPr>
              <a:t>PostFinance</a:t>
            </a:r>
            <a:r>
              <a:rPr lang="fr-CH" sz="1400" kern="0" dirty="0">
                <a:solidFill>
                  <a:schemeClr val="accent2"/>
                </a:solidFill>
              </a:rPr>
              <a:t>»: Menu Poste &gt; Visuel</a:t>
            </a:r>
            <a:endParaRPr lang="fr-CH" sz="1400" dirty="0">
              <a:solidFill>
                <a:schemeClr val="accent2"/>
              </a:solidFill>
            </a:endParaRPr>
          </a:p>
        </p:txBody>
      </p:sp>
      <p:sp>
        <p:nvSpPr>
          <p:cNvPr id="15" name="Rechteck 14"/>
          <p:cNvSpPr/>
          <p:nvPr/>
        </p:nvSpPr>
        <p:spPr bwMode="auto">
          <a:xfrm>
            <a:off x="9061200" y="5481316"/>
            <a:ext cx="3132000" cy="792000"/>
          </a:xfrm>
          <a:prstGeom prst="rect">
            <a:avLst/>
          </a:prstGeom>
          <a:solidFill>
            <a:srgbClr val="CECED0">
              <a:alpha val="0"/>
            </a:srgbClr>
          </a:solidFill>
          <a:ln w="38100">
            <a:noFill/>
            <a:miter lim="800000"/>
            <a:headEnd/>
            <a:tailEnd/>
          </a:ln>
        </p:spPr>
        <p:txBody>
          <a:bodyPr wrap="square" rtlCol="0" anchor="t" anchorCtr="0">
            <a:prstTxWarp prst="textNoShape">
              <a:avLst/>
            </a:prstTxWarp>
            <a:noAutofit/>
          </a:bodyPr>
          <a:lstStyle/>
          <a:p>
            <a:pPr algn="ctr"/>
            <a:endParaRPr lang="de-CH" dirty="0">
              <a:latin typeface="Frutiger 45 Light"/>
            </a:endParaRPr>
          </a:p>
        </p:txBody>
      </p:sp>
      <p:sp>
        <p:nvSpPr>
          <p:cNvPr id="2" name="Titel 1"/>
          <p:cNvSpPr>
            <a:spLocks noGrp="1"/>
          </p:cNvSpPr>
          <p:nvPr userDrawn="1">
            <p:ph type="title" hasCustomPrompt="1"/>
            <p:custDataLst>
              <p:tags r:id="rId1"/>
            </p:custDataLst>
          </p:nvPr>
        </p:nvSpPr>
        <p:spPr>
          <a:xfrm>
            <a:off x="0" y="1627200"/>
            <a:ext cx="6238800" cy="2520000"/>
          </a:xfrm>
          <a:solidFill>
            <a:srgbClr val="000000">
              <a:alpha val="80000"/>
            </a:srgbClr>
          </a:solidFill>
        </p:spPr>
        <p:txBody>
          <a:bodyPr lIns="406800" tIns="396000" rIns="252000" bIns="0">
            <a:noAutofit/>
          </a:bodyPr>
          <a:lstStyle>
            <a:lvl1pPr>
              <a:defRPr lang="de-CH" sz="4400">
                <a:solidFill>
                  <a:srgbClr val="FFFFFF"/>
                </a:solidFill>
                <a:ea typeface="+mn-ea"/>
                <a:cs typeface="+mn-cs"/>
              </a:defRPr>
            </a:lvl1pPr>
          </a:lstStyle>
          <a:p>
            <a:pPr marL="0" lvl="0" indent="0">
              <a:spcAft>
                <a:spcPts val="0"/>
              </a:spcAft>
              <a:buFont typeface="Frutiger 45 Light" charset="0"/>
            </a:pPr>
            <a:r>
              <a:rPr lang="fr-CH" noProof="0" dirty="0" smtClean="0"/>
              <a:t>Marqueur de chapitre avec image (autres modèles sous l'onglet «Menu Poste»)</a:t>
            </a:r>
            <a:endParaRPr lang="fr-CH" dirty="0" smtClean="0"/>
          </a:p>
        </p:txBody>
      </p:sp>
      <p:sp>
        <p:nvSpPr>
          <p:cNvPr id="7" name="Akzent"/>
          <p:cNvSpPr/>
          <p:nvPr userDrawn="1">
            <p:custDataLst>
              <p:tags r:id="rId2"/>
            </p:custDataLst>
          </p:nvPr>
        </p:nvSpPr>
        <p:spPr bwMode="auto">
          <a:xfrm>
            <a:off x="0" y="1627174"/>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fr-CH" dirty="0"/>
          </a:p>
        </p:txBody>
      </p:sp>
    </p:spTree>
    <p:extLst>
      <p:ext uri="{BB962C8B-B14F-4D97-AF65-F5344CB8AC3E}">
        <p14:creationId xmlns:p14="http://schemas.microsoft.com/office/powerpoint/2010/main" val="21524346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apositive de citation">
    <p:bg>
      <p:bgPr>
        <a:solidFill>
          <a:schemeClr val="bg1"/>
        </a:solidFill>
        <a:effectLst/>
      </p:bgPr>
    </p:bg>
    <p:spTree>
      <p:nvGrpSpPr>
        <p:cNvPr id="1" name=""/>
        <p:cNvGrpSpPr/>
        <p:nvPr/>
      </p:nvGrpSpPr>
      <p:grpSpPr>
        <a:xfrm>
          <a:off x="0" y="0"/>
          <a:ext cx="0" cy="0"/>
          <a:chOff x="0" y="0"/>
          <a:chExt cx="0" cy="0"/>
        </a:xfrm>
      </p:grpSpPr>
      <p:sp>
        <p:nvSpPr>
          <p:cNvPr id="5" name="Rectangle 6"/>
          <p:cNvSpPr>
            <a:spLocks noChangeArrowheads="1"/>
          </p:cNvSpPr>
          <p:nvPr userDrawn="1">
            <p:custDataLst>
              <p:tags r:id="rId1"/>
            </p:custDataLst>
          </p:nvPr>
        </p:nvSpPr>
        <p:spPr bwMode="white">
          <a:xfrm>
            <a:off x="0" y="0"/>
            <a:ext cx="12189600" cy="6858000"/>
          </a:xfrm>
          <a:prstGeom prst="rect">
            <a:avLst/>
          </a:prstGeom>
          <a:solidFill>
            <a:srgbClr val="000000"/>
          </a:solidFill>
          <a:ln w="9525">
            <a:noFill/>
            <a:miter lim="800000"/>
            <a:headEnd/>
            <a:tailEnd/>
          </a:ln>
        </p:spPr>
        <p:txBody>
          <a:bodyPr wrap="none" lIns="0" tIns="0" rIns="0" bIns="0" anchor="t" anchorCtr="0">
            <a:prstTxWarp prst="textNoShape">
              <a:avLst/>
            </a:prstTxWarp>
          </a:bodyPr>
          <a:lstStyle/>
          <a:p>
            <a:pPr algn="r" eaLnBrk="0" hangingPunct="0"/>
            <a:endParaRPr lang="fr-CH" sz="1800" b="0" dirty="0">
              <a:solidFill>
                <a:srgbClr val="000000"/>
              </a:solidFill>
              <a:latin typeface="+mj-lt"/>
            </a:endParaRPr>
          </a:p>
        </p:txBody>
      </p:sp>
      <p:sp>
        <p:nvSpPr>
          <p:cNvPr id="2" name="Titel 1"/>
          <p:cNvSpPr>
            <a:spLocks noGrp="1"/>
          </p:cNvSpPr>
          <p:nvPr>
            <p:ph type="title" hasCustomPrompt="1"/>
            <p:custDataLst>
              <p:tags r:id="rId2"/>
            </p:custDataLst>
          </p:nvPr>
        </p:nvSpPr>
        <p:spPr>
          <a:xfrm>
            <a:off x="0" y="1627200"/>
            <a:ext cx="12189600" cy="2077200"/>
          </a:xfrm>
        </p:spPr>
        <p:txBody>
          <a:bodyPr lIns="900000" tIns="0" rIns="900000" bIns="0">
            <a:spAutoFit/>
          </a:bodyPr>
          <a:lstStyle>
            <a:lvl1pPr>
              <a:defRPr lang="de-CH" sz="4400">
                <a:solidFill>
                  <a:srgbClr val="FFCC00"/>
                </a:solidFill>
                <a:ea typeface="+mn-ea"/>
                <a:cs typeface="+mn-cs"/>
              </a:defRPr>
            </a:lvl1pPr>
          </a:lstStyle>
          <a:p>
            <a:pPr marL="0" lvl="0" indent="0">
              <a:spcAft>
                <a:spcPts val="0"/>
              </a:spcAft>
              <a:buFont typeface="Frutiger 45 Light" charset="0"/>
            </a:pPr>
            <a:r>
              <a:rPr lang="fr-CH" dirty="0" smtClean="0"/>
              <a:t>«Diapositive d’ambiance avec texte sur la surface de couleur» </a:t>
            </a:r>
            <a:r>
              <a:rPr lang="fr-CH" noProof="0" dirty="0" smtClean="0"/>
              <a:t>(autres modèles sous l'onglet «Menu Poste»)</a:t>
            </a:r>
            <a:endParaRPr lang="fr-CH" dirty="0" smtClean="0"/>
          </a:p>
        </p:txBody>
      </p:sp>
      <p:sp>
        <p:nvSpPr>
          <p:cNvPr id="6" name="Akzent"/>
          <p:cNvSpPr/>
          <p:nvPr userDrawn="1">
            <p:custDataLst>
              <p:tags r:id="rId3"/>
            </p:custDataLst>
          </p:nvPr>
        </p:nvSpPr>
        <p:spPr bwMode="auto">
          <a:xfrm>
            <a:off x="0" y="194397"/>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fr-CH" dirty="0"/>
          </a:p>
        </p:txBody>
      </p:sp>
    </p:spTree>
    <p:extLst>
      <p:ext uri="{BB962C8B-B14F-4D97-AF65-F5344CB8AC3E}">
        <p14:creationId xmlns:p14="http://schemas.microsoft.com/office/powerpoint/2010/main" val="33273165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exte, 1 colonne">
    <p:bg bwMode="ltGray">
      <p:bgPr>
        <a:solidFill>
          <a:schemeClr val="bg1"/>
        </a:solidFill>
        <a:effectLst/>
      </p:bgPr>
    </p:bg>
    <p:spTree>
      <p:nvGrpSpPr>
        <p:cNvPr id="1" name=""/>
        <p:cNvGrpSpPr/>
        <p:nvPr/>
      </p:nvGrpSpPr>
      <p:grpSpPr>
        <a:xfrm>
          <a:off x="0" y="0"/>
          <a:ext cx="0" cy="0"/>
          <a:chOff x="0" y="0"/>
          <a:chExt cx="0" cy="0"/>
        </a:xfrm>
      </p:grpSpPr>
      <p:sp>
        <p:nvSpPr>
          <p:cNvPr id="15" name="Inhaltsplatzhalter 10"/>
          <p:cNvSpPr>
            <a:spLocks noGrp="1"/>
          </p:cNvSpPr>
          <p:nvPr>
            <p:ph sz="quarter" idx="14" hasCustomPrompt="1"/>
            <p:custDataLst>
              <p:tags r:id="rId1"/>
            </p:custDataLst>
          </p:nvPr>
        </p:nvSpPr>
        <p:spPr bwMode="auto">
          <a:xfrm>
            <a:off x="406800" y="1628775"/>
            <a:ext cx="11376000" cy="4932000"/>
          </a:xfrm>
          <a:prstGeom prst="rect">
            <a:avLst/>
          </a:prstGeom>
        </p:spPr>
        <p:txBody>
          <a:bodyPr lIns="0" tIns="0" rIns="0" bIns="0"/>
          <a:lstStyle>
            <a:lvl1pPr marL="0" indent="0" defTabSz="270000">
              <a:lnSpc>
                <a:spcPct val="100000"/>
              </a:lnSpc>
              <a:spcAft>
                <a:spcPts val="1000"/>
              </a:spcAft>
              <a:defRPr sz="2000" b="0">
                <a:solidFill>
                  <a:srgbClr val="000000"/>
                </a:solidFill>
                <a:latin typeface="+mn-lt"/>
              </a:defRPr>
            </a:lvl1pPr>
            <a:lvl2pPr marL="270000" indent="-270000" defTabSz="270000">
              <a:lnSpc>
                <a:spcPct val="100000"/>
              </a:lnSpc>
              <a:spcAft>
                <a:spcPts val="1000"/>
              </a:spcAft>
              <a:buFont typeface="Frutiger 45 Light" pitchFamily="34" charset="0"/>
              <a:buChar char="–"/>
              <a:defRPr sz="2000">
                <a:solidFill>
                  <a:srgbClr val="000000"/>
                </a:solidFill>
                <a:latin typeface="+mn-lt"/>
              </a:defRPr>
            </a:lvl2pPr>
            <a:lvl3pPr marL="540000" indent="-270000" defTabSz="270000">
              <a:lnSpc>
                <a:spcPct val="100000"/>
              </a:lnSpc>
              <a:spcAft>
                <a:spcPts val="1000"/>
              </a:spcAft>
              <a:buClrTx/>
              <a:buFont typeface="Frutiger 45 Light" pitchFamily="34" charset="0"/>
              <a:buChar char="–"/>
              <a:defRPr sz="2000">
                <a:solidFill>
                  <a:srgbClr val="000000"/>
                </a:solidFill>
                <a:latin typeface="+mn-lt"/>
              </a:defRPr>
            </a:lvl3pPr>
            <a:lvl4pPr marL="810000" indent="-270000" defTabSz="270000">
              <a:lnSpc>
                <a:spcPct val="100000"/>
              </a:lnSpc>
              <a:spcAft>
                <a:spcPts val="1000"/>
              </a:spcAft>
              <a:buClrTx/>
              <a:buFont typeface="Frutiger 45 Light" pitchFamily="34" charset="0"/>
              <a:buChar char="–"/>
              <a:defRPr sz="2000">
                <a:solidFill>
                  <a:srgbClr val="000000"/>
                </a:solidFill>
                <a:latin typeface="+mn-lt"/>
              </a:defRPr>
            </a:lvl4pPr>
            <a:lvl5pPr marL="1080000" indent="-270000" defTabSz="270000">
              <a:spcAft>
                <a:spcPts val="1000"/>
              </a:spcAft>
              <a:defRPr sz="2000">
                <a:solidFill>
                  <a:srgbClr val="000000"/>
                </a:solidFill>
                <a:latin typeface="+mn-lt"/>
              </a:defRPr>
            </a:lvl5pPr>
            <a:lvl7pPr marL="270000" indent="-270000">
              <a:spcAft>
                <a:spcPts val="1000"/>
              </a:spcAft>
              <a:defRPr/>
            </a:lvl7pPr>
          </a:lstStyle>
          <a:p>
            <a:pPr lvl="0"/>
            <a:r>
              <a:rPr lang="fr-CH" noProof="0" dirty="0" smtClean="0"/>
              <a:t>Texte 1 colonne</a:t>
            </a:r>
          </a:p>
          <a:p>
            <a:pPr lvl="1"/>
            <a:r>
              <a:rPr lang="fr-CH" noProof="0" dirty="0" smtClean="0"/>
              <a:t>Deuxième niveau</a:t>
            </a:r>
          </a:p>
          <a:p>
            <a:pPr lvl="2"/>
            <a:r>
              <a:rPr lang="fr-CH" noProof="0" dirty="0" smtClean="0"/>
              <a:t>Troisième niveau</a:t>
            </a:r>
          </a:p>
          <a:p>
            <a:pPr lvl="3"/>
            <a:r>
              <a:rPr lang="fr-CH" noProof="0" dirty="0" smtClean="0"/>
              <a:t>Quatrième niveau</a:t>
            </a:r>
            <a:endParaRPr lang="fr-CH" noProof="0" dirty="0"/>
          </a:p>
        </p:txBody>
      </p:sp>
      <p:sp>
        <p:nvSpPr>
          <p:cNvPr id="4" name="Titel 3"/>
          <p:cNvSpPr>
            <a:spLocks noGrp="1"/>
          </p:cNvSpPr>
          <p:nvPr>
            <p:ph type="title" hasCustomPrompt="1"/>
            <p:custDataLst>
              <p:tags r:id="rId2"/>
            </p:custDataLst>
          </p:nvPr>
        </p:nvSpPr>
        <p:spPr/>
        <p:txBody>
          <a:bodyPr/>
          <a:lstStyle/>
          <a:p>
            <a:r>
              <a:rPr lang="fr-CH" noProof="0" dirty="0" smtClean="0"/>
              <a:t>Diapositive de texte, 1 colonne (autres modèles sous l’onglet «Menu Poste») </a:t>
            </a:r>
            <a:endParaRPr lang="fr-CH" noProof="0" dirty="0"/>
          </a:p>
        </p:txBody>
      </p:sp>
      <p:sp>
        <p:nvSpPr>
          <p:cNvPr id="2" name="Foliennummernplatzhalter 1"/>
          <p:cNvSpPr>
            <a:spLocks noGrp="1"/>
          </p:cNvSpPr>
          <p:nvPr>
            <p:ph type="sldNum" sz="quarter" idx="18"/>
          </p:nvPr>
        </p:nvSpPr>
        <p:spPr/>
        <p:txBody>
          <a:bodyPr/>
          <a:lstStyle/>
          <a:p>
            <a:pPr fontAlgn="base">
              <a:spcBef>
                <a:spcPct val="0"/>
              </a:spcBef>
              <a:spcAft>
                <a:spcPct val="0"/>
              </a:spcAft>
              <a:defRPr/>
            </a:pPr>
            <a:r>
              <a:rPr lang="fr-CH" dirty="0" smtClean="0"/>
              <a:t> Page </a:t>
            </a:r>
            <a:fld id="{9D1CE59F-3E2C-43A1-9A3C-65F063D14E4A}" type="slidenum">
              <a:rPr lang="fr-CH" smtClean="0"/>
              <a:pPr fontAlgn="base">
                <a:spcBef>
                  <a:spcPct val="0"/>
                </a:spcBef>
                <a:spcAft>
                  <a:spcPct val="0"/>
                </a:spcAft>
                <a:defRPr/>
              </a:pPr>
              <a:t>‹N°›</a:t>
            </a:fld>
            <a:endParaRPr lang="fr-CH" dirty="0"/>
          </a:p>
        </p:txBody>
      </p:sp>
      <p:sp>
        <p:nvSpPr>
          <p:cNvPr id="5" name="Fußzeilenplatzhalter 4"/>
          <p:cNvSpPr>
            <a:spLocks noGrp="1"/>
          </p:cNvSpPr>
          <p:nvPr>
            <p:ph type="ftr" sz="quarter" idx="19"/>
          </p:nvPr>
        </p:nvSpPr>
        <p:spPr/>
        <p:txBody>
          <a:bodyPr/>
          <a:lstStyle/>
          <a:p>
            <a:r>
              <a:rPr lang="fr-CH" dirty="0" smtClean="0"/>
              <a:t>&gt;&gt;Modification du pied de page: sélectionner «En-tête et pied de page» dans l'onglet «Menu Poste». Entreprise | Date | </a:t>
            </a:r>
            <a:r>
              <a:rPr lang="fr-CH" dirty="0" err="1" smtClean="0"/>
              <a:t>V01.00</a:t>
            </a:r>
            <a:r>
              <a:rPr lang="fr-CH" dirty="0" smtClean="0"/>
              <a:t> | confidentiel/interne/public | Sujet de la présentation | Auteur</a:t>
            </a:r>
            <a:endParaRPr lang="fr-CH" dirty="0"/>
          </a:p>
        </p:txBody>
      </p:sp>
    </p:spTree>
    <p:extLst>
      <p:ext uri="{BB962C8B-B14F-4D97-AF65-F5344CB8AC3E}">
        <p14:creationId xmlns:p14="http://schemas.microsoft.com/office/powerpoint/2010/main" val="34741020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exte, 2 colonnes">
    <p:bg bwMode="gray">
      <p:bgPr>
        <a:solidFill>
          <a:schemeClr val="bg1"/>
        </a:solidFill>
        <a:effectLst/>
      </p:bgPr>
    </p:bg>
    <p:spTree>
      <p:nvGrpSpPr>
        <p:cNvPr id="1" name=""/>
        <p:cNvGrpSpPr/>
        <p:nvPr/>
      </p:nvGrpSpPr>
      <p:grpSpPr>
        <a:xfrm>
          <a:off x="0" y="0"/>
          <a:ext cx="0" cy="0"/>
          <a:chOff x="0" y="0"/>
          <a:chExt cx="0" cy="0"/>
        </a:xfrm>
      </p:grpSpPr>
      <p:sp>
        <p:nvSpPr>
          <p:cNvPr id="5" name="Inhaltsplatzhalter 9"/>
          <p:cNvSpPr>
            <a:spLocks noGrp="1"/>
          </p:cNvSpPr>
          <p:nvPr>
            <p:ph sz="quarter" idx="14" hasCustomPrompt="1"/>
            <p:custDataLst>
              <p:tags r:id="rId1"/>
            </p:custDataLst>
          </p:nvPr>
        </p:nvSpPr>
        <p:spPr bwMode="auto">
          <a:xfrm>
            <a:off x="406800" y="1627200"/>
            <a:ext cx="5544000" cy="4932000"/>
          </a:xfrm>
          <a:prstGeom prst="rect">
            <a:avLst/>
          </a:prstGeom>
        </p:spPr>
        <p:txBody>
          <a:bodyPr lIns="0" tIns="0" rIns="0" bIns="0"/>
          <a:lstStyle>
            <a:lvl1pPr marL="0" indent="0" defTabSz="270000">
              <a:lnSpc>
                <a:spcPct val="100000"/>
              </a:lnSpc>
              <a:spcAft>
                <a:spcPts val="1000"/>
              </a:spcAft>
              <a:defRPr sz="2000" b="0" baseline="0">
                <a:latin typeface="+mn-lt"/>
              </a:defRPr>
            </a:lvl1pPr>
            <a:lvl2pPr marL="270000" indent="-270000" defTabSz="270000">
              <a:lnSpc>
                <a:spcPct val="100000"/>
              </a:lnSpc>
              <a:spcAft>
                <a:spcPts val="1000"/>
              </a:spcAft>
              <a:buFont typeface="Frutiger 45 Light" pitchFamily="34" charset="0"/>
              <a:buChar char="–"/>
              <a:defRPr sz="2000" baseline="0">
                <a:latin typeface="+mn-lt"/>
              </a:defRPr>
            </a:lvl2pPr>
            <a:lvl3pPr marL="540000" indent="-270000" defTabSz="270000">
              <a:lnSpc>
                <a:spcPct val="100000"/>
              </a:lnSpc>
              <a:spcAft>
                <a:spcPts val="1000"/>
              </a:spcAft>
              <a:buFont typeface="Frutiger 45 Light" pitchFamily="34" charset="0"/>
              <a:buChar char="–"/>
              <a:defRPr sz="2000" baseline="0">
                <a:latin typeface="+mn-lt"/>
              </a:defRPr>
            </a:lvl3pPr>
            <a:lvl4pPr marL="810000" indent="-270000" defTabSz="270000">
              <a:lnSpc>
                <a:spcPct val="100000"/>
              </a:lnSpc>
              <a:spcAft>
                <a:spcPts val="1000"/>
              </a:spcAft>
              <a:buFont typeface="Frutiger 45 Light" pitchFamily="34" charset="0"/>
              <a:buChar char="–"/>
              <a:defRPr sz="2000" baseline="0">
                <a:latin typeface="+mn-lt"/>
              </a:defRPr>
            </a:lvl4pPr>
            <a:lvl5pPr marL="1080000" indent="-270000" defTabSz="270000">
              <a:spcAft>
                <a:spcPts val="900"/>
              </a:spcAft>
              <a:buFont typeface="Frutiger 45 Light" pitchFamily="34" charset="0"/>
              <a:buChar char="–"/>
              <a:defRPr sz="1800" baseline="0">
                <a:latin typeface="+mn-lt"/>
              </a:defRPr>
            </a:lvl5pPr>
          </a:lstStyle>
          <a:p>
            <a:pPr lvl="0"/>
            <a:r>
              <a:rPr lang="fr-CH" noProof="0" dirty="0" smtClean="0"/>
              <a:t>Première colonne de texte</a:t>
            </a:r>
          </a:p>
          <a:p>
            <a:pPr lvl="1"/>
            <a:r>
              <a:rPr lang="fr-CH" noProof="0" dirty="0" smtClean="0"/>
              <a:t>Deuxième niveau</a:t>
            </a:r>
          </a:p>
          <a:p>
            <a:pPr lvl="2"/>
            <a:r>
              <a:rPr lang="fr-CH" noProof="0" dirty="0" smtClean="0"/>
              <a:t>Troisième niveau</a:t>
            </a:r>
          </a:p>
          <a:p>
            <a:pPr lvl="3"/>
            <a:r>
              <a:rPr lang="fr-CH" noProof="0" dirty="0" smtClean="0"/>
              <a:t>Quatrième niveau</a:t>
            </a:r>
            <a:endParaRPr lang="fr-CH" noProof="0" dirty="0"/>
          </a:p>
        </p:txBody>
      </p:sp>
      <p:sp>
        <p:nvSpPr>
          <p:cNvPr id="14" name="Inhaltsplatzhalter 9"/>
          <p:cNvSpPr>
            <a:spLocks noGrp="1"/>
          </p:cNvSpPr>
          <p:nvPr>
            <p:ph sz="quarter" idx="20" hasCustomPrompt="1"/>
            <p:custDataLst>
              <p:tags r:id="rId2"/>
            </p:custDataLst>
          </p:nvPr>
        </p:nvSpPr>
        <p:spPr bwMode="auto">
          <a:xfrm>
            <a:off x="6238800" y="1627200"/>
            <a:ext cx="5544000" cy="4932000"/>
          </a:xfrm>
          <a:prstGeom prst="rect">
            <a:avLst/>
          </a:prstGeom>
        </p:spPr>
        <p:txBody>
          <a:bodyPr lIns="0" tIns="0" rIns="0" bIns="0"/>
          <a:lstStyle>
            <a:lvl1pPr marL="0" indent="0" defTabSz="270000">
              <a:lnSpc>
                <a:spcPct val="100000"/>
              </a:lnSpc>
              <a:spcAft>
                <a:spcPts val="1000"/>
              </a:spcAft>
              <a:defRPr sz="2000" b="0" baseline="0">
                <a:latin typeface="+mn-lt"/>
              </a:defRPr>
            </a:lvl1pPr>
            <a:lvl2pPr marL="270000" indent="-270000" defTabSz="270000">
              <a:lnSpc>
                <a:spcPct val="100000"/>
              </a:lnSpc>
              <a:spcAft>
                <a:spcPts val="1000"/>
              </a:spcAft>
              <a:buFont typeface="Frutiger 45 Light" pitchFamily="34" charset="0"/>
              <a:buChar char="–"/>
              <a:defRPr sz="2000" baseline="0">
                <a:latin typeface="+mn-lt"/>
              </a:defRPr>
            </a:lvl2pPr>
            <a:lvl3pPr marL="540000" indent="-270000" defTabSz="270000">
              <a:lnSpc>
                <a:spcPct val="100000"/>
              </a:lnSpc>
              <a:spcAft>
                <a:spcPts val="1000"/>
              </a:spcAft>
              <a:buFont typeface="Frutiger 45 Light" pitchFamily="34" charset="0"/>
              <a:buChar char="–"/>
              <a:defRPr sz="2000" baseline="0">
                <a:latin typeface="+mn-lt"/>
              </a:defRPr>
            </a:lvl3pPr>
            <a:lvl4pPr marL="810000" indent="-270000" defTabSz="270000">
              <a:lnSpc>
                <a:spcPct val="100000"/>
              </a:lnSpc>
              <a:spcAft>
                <a:spcPts val="1000"/>
              </a:spcAft>
              <a:buFont typeface="Frutiger 45 Light" pitchFamily="34" charset="0"/>
              <a:buChar char="–"/>
              <a:defRPr sz="2000" baseline="0">
                <a:latin typeface="+mn-lt"/>
              </a:defRPr>
            </a:lvl4pPr>
            <a:lvl5pPr marL="1080000" indent="-270000" defTabSz="270000">
              <a:spcAft>
                <a:spcPts val="900"/>
              </a:spcAft>
              <a:buFont typeface="Frutiger 45 Light" pitchFamily="34" charset="0"/>
              <a:buChar char="–"/>
              <a:defRPr sz="1800" baseline="0">
                <a:latin typeface="+mn-lt"/>
              </a:defRPr>
            </a:lvl5pPr>
          </a:lstStyle>
          <a:p>
            <a:pPr lvl="0"/>
            <a:r>
              <a:rPr lang="fr-CH" noProof="0" dirty="0" smtClean="0"/>
              <a:t>Deuxième colonne de texte</a:t>
            </a:r>
          </a:p>
          <a:p>
            <a:pPr lvl="1"/>
            <a:r>
              <a:rPr lang="fr-CH" noProof="0" dirty="0" smtClean="0"/>
              <a:t>Deuxième niveau</a:t>
            </a:r>
          </a:p>
          <a:p>
            <a:pPr lvl="2"/>
            <a:r>
              <a:rPr lang="fr-CH" noProof="0" dirty="0" smtClean="0"/>
              <a:t>Troisième niveau</a:t>
            </a:r>
          </a:p>
          <a:p>
            <a:pPr lvl="3"/>
            <a:r>
              <a:rPr lang="fr-CH" noProof="0" dirty="0" smtClean="0"/>
              <a:t>Quatrième niveau</a:t>
            </a:r>
            <a:endParaRPr lang="fr-CH" noProof="0" dirty="0"/>
          </a:p>
        </p:txBody>
      </p:sp>
      <p:sp>
        <p:nvSpPr>
          <p:cNvPr id="4" name="Titel 3"/>
          <p:cNvSpPr>
            <a:spLocks noGrp="1"/>
          </p:cNvSpPr>
          <p:nvPr>
            <p:ph type="title" hasCustomPrompt="1"/>
            <p:custDataLst>
              <p:tags r:id="rId3"/>
            </p:custDataLst>
          </p:nvPr>
        </p:nvSpPr>
        <p:spPr/>
        <p:txBody>
          <a:bodyPr/>
          <a:lstStyle/>
          <a:p>
            <a:r>
              <a:rPr lang="fr-CH" noProof="0" dirty="0" smtClean="0"/>
              <a:t>Diapositive de texte, 2 colonnes (autres modèles sous l’onglet «Menu Poste»)</a:t>
            </a:r>
            <a:endParaRPr lang="fr-CH" noProof="0" dirty="0"/>
          </a:p>
        </p:txBody>
      </p:sp>
      <p:sp>
        <p:nvSpPr>
          <p:cNvPr id="3" name="Fußzeilenplatzhalter 2"/>
          <p:cNvSpPr>
            <a:spLocks noGrp="1"/>
          </p:cNvSpPr>
          <p:nvPr>
            <p:ph type="ftr" sz="quarter" idx="21"/>
          </p:nvPr>
        </p:nvSpPr>
        <p:spPr/>
        <p:txBody>
          <a:bodyPr/>
          <a:lstStyle/>
          <a:p>
            <a:r>
              <a:rPr lang="fr-CH" dirty="0" smtClean="0"/>
              <a:t>&gt;&gt;Modification du pied de page: sélectionner «En-tête et pied de page» dans l'onglet «Menu Poste». Entreprise | Date | </a:t>
            </a:r>
            <a:r>
              <a:rPr lang="fr-CH" dirty="0" err="1" smtClean="0"/>
              <a:t>V01.00</a:t>
            </a:r>
            <a:r>
              <a:rPr lang="fr-CH" dirty="0" smtClean="0"/>
              <a:t> | confidentiel/interne/public | Sujet de la présentation | Auteur</a:t>
            </a:r>
            <a:endParaRPr lang="fr-CH" dirty="0"/>
          </a:p>
        </p:txBody>
      </p:sp>
      <p:sp>
        <p:nvSpPr>
          <p:cNvPr id="6" name="Foliennummernplatzhalter 5"/>
          <p:cNvSpPr>
            <a:spLocks noGrp="1"/>
          </p:cNvSpPr>
          <p:nvPr>
            <p:ph type="sldNum" sz="quarter" idx="22"/>
          </p:nvPr>
        </p:nvSpPr>
        <p:spPr/>
        <p:txBody>
          <a:bodyPr/>
          <a:lstStyle/>
          <a:p>
            <a:pPr fontAlgn="base">
              <a:spcBef>
                <a:spcPct val="0"/>
              </a:spcBef>
              <a:spcAft>
                <a:spcPct val="0"/>
              </a:spcAft>
              <a:defRPr/>
            </a:pPr>
            <a:r>
              <a:rPr lang="fr-CH" dirty="0" smtClean="0"/>
              <a:t> Page </a:t>
            </a:r>
            <a:fld id="{9D1CE59F-3E2C-43A1-9A3C-65F063D14E4A}" type="slidenum">
              <a:rPr lang="fr-CH" smtClean="0"/>
              <a:pPr fontAlgn="base">
                <a:spcBef>
                  <a:spcPct val="0"/>
                </a:spcBef>
                <a:spcAft>
                  <a:spcPct val="0"/>
                </a:spcAft>
                <a:defRPr/>
              </a:pPr>
              <a:t>‹N°›</a:t>
            </a:fld>
            <a:endParaRPr lang="fr-CH" dirty="0"/>
          </a:p>
        </p:txBody>
      </p:sp>
    </p:spTree>
    <p:extLst>
      <p:ext uri="{BB962C8B-B14F-4D97-AF65-F5344CB8AC3E}">
        <p14:creationId xmlns:p14="http://schemas.microsoft.com/office/powerpoint/2010/main" val="16749241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exte, 2 colonnes, variante">
    <p:bg bwMode="gray">
      <p:bgPr>
        <a:solidFill>
          <a:schemeClr val="bg1"/>
        </a:solidFill>
        <a:effectLst/>
      </p:bgPr>
    </p:bg>
    <p:spTree>
      <p:nvGrpSpPr>
        <p:cNvPr id="1" name=""/>
        <p:cNvGrpSpPr/>
        <p:nvPr/>
      </p:nvGrpSpPr>
      <p:grpSpPr>
        <a:xfrm>
          <a:off x="0" y="0"/>
          <a:ext cx="0" cy="0"/>
          <a:chOff x="0" y="0"/>
          <a:chExt cx="0" cy="0"/>
        </a:xfrm>
      </p:grpSpPr>
      <p:sp>
        <p:nvSpPr>
          <p:cNvPr id="14" name="Inhaltsplatzhalter 9"/>
          <p:cNvSpPr>
            <a:spLocks noGrp="1"/>
          </p:cNvSpPr>
          <p:nvPr>
            <p:ph sz="quarter" idx="20" hasCustomPrompt="1"/>
            <p:custDataLst>
              <p:tags r:id="rId1"/>
            </p:custDataLst>
          </p:nvPr>
        </p:nvSpPr>
        <p:spPr bwMode="auto">
          <a:xfrm>
            <a:off x="8182800" y="1627200"/>
            <a:ext cx="3600000" cy="4932000"/>
          </a:xfrm>
          <a:prstGeom prst="rect">
            <a:avLst/>
          </a:prstGeom>
        </p:spPr>
        <p:txBody>
          <a:bodyPr lIns="0" tIns="0" rIns="0" bIns="0"/>
          <a:lstStyle>
            <a:lvl1pPr marL="0" indent="0" defTabSz="270000">
              <a:lnSpc>
                <a:spcPct val="100000"/>
              </a:lnSpc>
              <a:spcAft>
                <a:spcPts val="800"/>
              </a:spcAft>
              <a:defRPr sz="2000" b="1" baseline="0">
                <a:latin typeface="+mn-lt"/>
              </a:defRPr>
            </a:lvl1pPr>
            <a:lvl2pPr marL="270000" indent="-270000" defTabSz="270000">
              <a:lnSpc>
                <a:spcPct val="100000"/>
              </a:lnSpc>
              <a:spcAft>
                <a:spcPts val="800"/>
              </a:spcAft>
              <a:buFont typeface="Frutiger 45 Light" pitchFamily="34" charset="0"/>
              <a:buChar char="–"/>
              <a:defRPr sz="2000" baseline="0">
                <a:latin typeface="+mn-lt"/>
              </a:defRPr>
            </a:lvl2pPr>
            <a:lvl3pPr marL="540000" indent="-270000" defTabSz="270000">
              <a:lnSpc>
                <a:spcPct val="100000"/>
              </a:lnSpc>
              <a:spcAft>
                <a:spcPts val="800"/>
              </a:spcAft>
              <a:buFont typeface="Frutiger 45 Light" pitchFamily="34" charset="0"/>
              <a:buChar char="–"/>
              <a:defRPr sz="2000" baseline="0">
                <a:latin typeface="+mn-lt"/>
              </a:defRPr>
            </a:lvl3pPr>
            <a:lvl4pPr marL="810000" indent="-270000" defTabSz="270000">
              <a:lnSpc>
                <a:spcPct val="100000"/>
              </a:lnSpc>
              <a:spcAft>
                <a:spcPts val="800"/>
              </a:spcAft>
              <a:buFont typeface="Frutiger 45 Light" pitchFamily="34" charset="0"/>
              <a:buChar char="–"/>
              <a:defRPr sz="2000" baseline="0">
                <a:latin typeface="+mn-lt"/>
              </a:defRPr>
            </a:lvl4pPr>
            <a:lvl5pPr marL="1080000" indent="-270000" defTabSz="270000">
              <a:spcAft>
                <a:spcPts val="900"/>
              </a:spcAft>
              <a:buFont typeface="Frutiger 45 Light" pitchFamily="34" charset="0"/>
              <a:buChar char="–"/>
              <a:defRPr sz="1800" baseline="0">
                <a:latin typeface="+mn-lt"/>
              </a:defRPr>
            </a:lvl5pPr>
          </a:lstStyle>
          <a:p>
            <a:pPr lvl="0"/>
            <a:r>
              <a:rPr lang="fr-CH" noProof="0" dirty="0" smtClean="0"/>
              <a:t>Deuxième colonne de texte</a:t>
            </a:r>
          </a:p>
          <a:p>
            <a:pPr lvl="1"/>
            <a:r>
              <a:rPr lang="fr-CH" noProof="0" dirty="0" smtClean="0"/>
              <a:t>Deuxième niveau</a:t>
            </a:r>
          </a:p>
          <a:p>
            <a:pPr lvl="2"/>
            <a:r>
              <a:rPr lang="fr-CH" noProof="0" dirty="0" smtClean="0"/>
              <a:t>Troisième niveau</a:t>
            </a:r>
          </a:p>
          <a:p>
            <a:pPr lvl="3"/>
            <a:r>
              <a:rPr lang="fr-CH" noProof="0" dirty="0" smtClean="0"/>
              <a:t>Quatrième niveau</a:t>
            </a:r>
            <a:endParaRPr lang="fr-CH" noProof="0" dirty="0"/>
          </a:p>
        </p:txBody>
      </p:sp>
      <p:sp>
        <p:nvSpPr>
          <p:cNvPr id="4" name="Titel 3"/>
          <p:cNvSpPr>
            <a:spLocks noGrp="1"/>
          </p:cNvSpPr>
          <p:nvPr>
            <p:ph type="title" hasCustomPrompt="1"/>
            <p:custDataLst>
              <p:tags r:id="rId2"/>
            </p:custDataLst>
          </p:nvPr>
        </p:nvSpPr>
        <p:spPr/>
        <p:txBody>
          <a:bodyPr/>
          <a:lstStyle/>
          <a:p>
            <a:r>
              <a:rPr lang="fr-CH" noProof="0" dirty="0" smtClean="0"/>
              <a:t>Diapositive de texte, 2 colonnes, variante (autres modèles sous l’onglet «Menu Poste»)</a:t>
            </a:r>
            <a:endParaRPr lang="fr-CH" noProof="0" dirty="0"/>
          </a:p>
        </p:txBody>
      </p:sp>
      <p:sp>
        <p:nvSpPr>
          <p:cNvPr id="3" name="Fußzeilenplatzhalter 2"/>
          <p:cNvSpPr>
            <a:spLocks noGrp="1"/>
          </p:cNvSpPr>
          <p:nvPr>
            <p:ph type="ftr" sz="quarter" idx="21"/>
          </p:nvPr>
        </p:nvSpPr>
        <p:spPr/>
        <p:txBody>
          <a:bodyPr/>
          <a:lstStyle/>
          <a:p>
            <a:r>
              <a:rPr lang="fr-CH" dirty="0" smtClean="0"/>
              <a:t>&gt;&gt;Modification du pied de page: sélectionner «En-tête et pied de page» dans l'onglet «Menu Poste». Entreprise | Date | </a:t>
            </a:r>
            <a:r>
              <a:rPr lang="fr-CH" dirty="0" err="1" smtClean="0"/>
              <a:t>V01.00</a:t>
            </a:r>
            <a:r>
              <a:rPr lang="fr-CH" dirty="0" smtClean="0"/>
              <a:t> | confidentiel/interne/public | Sujet de la présentation | Auteur</a:t>
            </a:r>
            <a:endParaRPr lang="fr-CH" dirty="0"/>
          </a:p>
        </p:txBody>
      </p:sp>
      <p:sp>
        <p:nvSpPr>
          <p:cNvPr id="6" name="Foliennummernplatzhalter 5"/>
          <p:cNvSpPr>
            <a:spLocks noGrp="1"/>
          </p:cNvSpPr>
          <p:nvPr>
            <p:ph type="sldNum" sz="quarter" idx="22"/>
          </p:nvPr>
        </p:nvSpPr>
        <p:spPr/>
        <p:txBody>
          <a:bodyPr/>
          <a:lstStyle/>
          <a:p>
            <a:pPr fontAlgn="base">
              <a:spcBef>
                <a:spcPct val="0"/>
              </a:spcBef>
              <a:spcAft>
                <a:spcPct val="0"/>
              </a:spcAft>
              <a:defRPr/>
            </a:pPr>
            <a:r>
              <a:rPr lang="fr-CH" dirty="0" smtClean="0"/>
              <a:t> Page </a:t>
            </a:r>
            <a:fld id="{9D1CE59F-3E2C-43A1-9A3C-65F063D14E4A}" type="slidenum">
              <a:rPr lang="fr-CH" smtClean="0"/>
              <a:pPr fontAlgn="base">
                <a:spcBef>
                  <a:spcPct val="0"/>
                </a:spcBef>
                <a:spcAft>
                  <a:spcPct val="0"/>
                </a:spcAft>
                <a:defRPr/>
              </a:pPr>
              <a:t>‹N°›</a:t>
            </a:fld>
            <a:endParaRPr lang="fr-CH" dirty="0"/>
          </a:p>
        </p:txBody>
      </p:sp>
      <p:sp>
        <p:nvSpPr>
          <p:cNvPr id="7" name="Inhaltsplatzhalter 9"/>
          <p:cNvSpPr>
            <a:spLocks noGrp="1"/>
          </p:cNvSpPr>
          <p:nvPr>
            <p:ph sz="quarter" idx="14" hasCustomPrompt="1"/>
            <p:custDataLst>
              <p:tags r:id="rId3"/>
            </p:custDataLst>
          </p:nvPr>
        </p:nvSpPr>
        <p:spPr bwMode="auto">
          <a:xfrm>
            <a:off x="406800" y="1627200"/>
            <a:ext cx="7488000" cy="4932000"/>
          </a:xfrm>
          <a:prstGeom prst="rect">
            <a:avLst/>
          </a:prstGeom>
        </p:spPr>
        <p:txBody>
          <a:bodyPr lIns="0" tIns="0" rIns="0" bIns="0"/>
          <a:lstStyle>
            <a:lvl1pPr marL="0" indent="0" defTabSz="270000">
              <a:lnSpc>
                <a:spcPct val="100000"/>
              </a:lnSpc>
              <a:spcAft>
                <a:spcPts val="1000"/>
              </a:spcAft>
              <a:defRPr sz="2000" b="0" baseline="0">
                <a:latin typeface="+mn-lt"/>
              </a:defRPr>
            </a:lvl1pPr>
            <a:lvl2pPr marL="270000" indent="-270000" defTabSz="270000">
              <a:lnSpc>
                <a:spcPct val="100000"/>
              </a:lnSpc>
              <a:spcAft>
                <a:spcPts val="1000"/>
              </a:spcAft>
              <a:buFont typeface="Frutiger 45 Light" pitchFamily="34" charset="0"/>
              <a:buChar char="–"/>
              <a:defRPr sz="2000" baseline="0">
                <a:latin typeface="+mn-lt"/>
              </a:defRPr>
            </a:lvl2pPr>
            <a:lvl3pPr marL="540000" indent="-270000" defTabSz="270000">
              <a:lnSpc>
                <a:spcPct val="100000"/>
              </a:lnSpc>
              <a:spcAft>
                <a:spcPts val="1000"/>
              </a:spcAft>
              <a:buFont typeface="Frutiger 45 Light" pitchFamily="34" charset="0"/>
              <a:buChar char="–"/>
              <a:defRPr sz="2000" baseline="0">
                <a:latin typeface="+mn-lt"/>
              </a:defRPr>
            </a:lvl3pPr>
            <a:lvl4pPr marL="810000" indent="-270000" defTabSz="270000">
              <a:lnSpc>
                <a:spcPct val="100000"/>
              </a:lnSpc>
              <a:spcAft>
                <a:spcPts val="1000"/>
              </a:spcAft>
              <a:buFont typeface="Frutiger 45 Light" pitchFamily="34" charset="0"/>
              <a:buChar char="–"/>
              <a:defRPr sz="2000" baseline="0">
                <a:latin typeface="+mn-lt"/>
              </a:defRPr>
            </a:lvl4pPr>
            <a:lvl5pPr marL="1080000" indent="-270000" defTabSz="270000">
              <a:spcAft>
                <a:spcPts val="900"/>
              </a:spcAft>
              <a:buFont typeface="Frutiger 45 Light" pitchFamily="34" charset="0"/>
              <a:buChar char="–"/>
              <a:defRPr sz="1800" baseline="0">
                <a:latin typeface="+mn-lt"/>
              </a:defRPr>
            </a:lvl5pPr>
          </a:lstStyle>
          <a:p>
            <a:pPr lvl="0"/>
            <a:r>
              <a:rPr lang="fr-CH" dirty="0" smtClean="0"/>
              <a:t>Première colonne de texte</a:t>
            </a:r>
          </a:p>
          <a:p>
            <a:pPr lvl="1"/>
            <a:r>
              <a:rPr lang="fr-CH" dirty="0" smtClean="0"/>
              <a:t>Deuxième niveau</a:t>
            </a:r>
          </a:p>
          <a:p>
            <a:pPr lvl="2"/>
            <a:r>
              <a:rPr lang="fr-CH" dirty="0" smtClean="0"/>
              <a:t>Troisième niveau</a:t>
            </a:r>
          </a:p>
          <a:p>
            <a:pPr lvl="3"/>
            <a:r>
              <a:rPr lang="fr-CH" dirty="0" smtClean="0"/>
              <a:t>Quatrième niveau</a:t>
            </a:r>
            <a:endParaRPr lang="fr-CH" dirty="0"/>
          </a:p>
        </p:txBody>
      </p:sp>
    </p:spTree>
    <p:extLst>
      <p:ext uri="{BB962C8B-B14F-4D97-AF65-F5344CB8AC3E}">
        <p14:creationId xmlns:p14="http://schemas.microsoft.com/office/powerpoint/2010/main" val="41246094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2" name="Fußzeilenplatzhalter 10"/>
          <p:cNvSpPr>
            <a:spLocks noGrp="1"/>
          </p:cNvSpPr>
          <p:nvPr>
            <p:ph type="ftr" sz="quarter" idx="3"/>
            <p:custDataLst>
              <p:tags r:id="rId20"/>
            </p:custDataLst>
          </p:nvPr>
        </p:nvSpPr>
        <p:spPr>
          <a:xfrm>
            <a:off x="406800" y="6540780"/>
            <a:ext cx="10764000" cy="246221"/>
          </a:xfrm>
          <a:prstGeom prst="rect">
            <a:avLst/>
          </a:prstGeom>
        </p:spPr>
        <p:txBody>
          <a:bodyPr vert="horz" lIns="0" tIns="0" rIns="0" bIns="0" rtlCol="0" anchor="b" anchorCtr="0">
            <a:noAutofit/>
          </a:bodyPr>
          <a:lstStyle>
            <a:lvl1pPr fontAlgn="auto">
              <a:spcBef>
                <a:spcPts val="0"/>
              </a:spcBef>
              <a:spcAft>
                <a:spcPts val="0"/>
              </a:spcAft>
              <a:defRPr sz="800" b="0">
                <a:solidFill>
                  <a:srgbClr val="000000"/>
                </a:solidFill>
                <a:latin typeface="+mn-lt"/>
                <a:ea typeface="+mn-ea"/>
                <a:cs typeface="+mn-cs"/>
              </a:defRPr>
            </a:lvl1pPr>
          </a:lstStyle>
          <a:p>
            <a:r>
              <a:rPr lang="fr-FR" dirty="0" smtClean="0"/>
              <a:t>&gt;&gt;Modification du pied de page: sélectionner «En-tête et pied de page» dans l'onglet «Menu Poste». </a:t>
            </a:r>
            <a:r>
              <a:rPr lang="fr-FR" dirty="0" err="1" smtClean="0"/>
              <a:t>PostFinance</a:t>
            </a:r>
            <a:r>
              <a:rPr lang="fr-FR" dirty="0" smtClean="0"/>
              <a:t> SA | Date | </a:t>
            </a:r>
            <a:r>
              <a:rPr lang="fr-FR" dirty="0" err="1" smtClean="0"/>
              <a:t>V01.00</a:t>
            </a:r>
            <a:r>
              <a:rPr lang="fr-FR" dirty="0" smtClean="0"/>
              <a:t> | confidentiel/interne/public | Sujet de la présentation | Auteur</a:t>
            </a:r>
            <a:endParaRPr lang="de-CH" dirty="0"/>
          </a:p>
        </p:txBody>
      </p:sp>
      <p:sp>
        <p:nvSpPr>
          <p:cNvPr id="6" name="Foliennummernplatzhalter 6"/>
          <p:cNvSpPr>
            <a:spLocks noGrp="1"/>
          </p:cNvSpPr>
          <p:nvPr>
            <p:ph type="sldNum" sz="quarter" idx="4"/>
            <p:custDataLst>
              <p:tags r:id="rId21"/>
            </p:custDataLst>
          </p:nvPr>
        </p:nvSpPr>
        <p:spPr>
          <a:xfrm>
            <a:off x="11178000" y="6660000"/>
            <a:ext cx="612000" cy="126000"/>
          </a:xfrm>
          <a:prstGeom prst="rect">
            <a:avLst/>
          </a:prstGeom>
        </p:spPr>
        <p:txBody>
          <a:bodyPr vert="horz" lIns="0" tIns="0" rIns="0" bIns="0" rtlCol="0" anchor="t" anchorCtr="0"/>
          <a:lstStyle>
            <a:lvl1pPr algn="r">
              <a:defRPr kumimoji="0" lang="de-CH" sz="800" b="0" i="0" u="none" strike="noStrike" kern="1200" cap="none" spc="0" normalizeH="0" baseline="0" noProof="0" smtClean="0">
                <a:ln>
                  <a:noFill/>
                </a:ln>
                <a:solidFill>
                  <a:srgbClr val="000000"/>
                </a:solidFill>
                <a:effectLst/>
                <a:uLnTx/>
                <a:uFillTx/>
                <a:latin typeface="+mn-lt"/>
                <a:ea typeface="+mn-ea"/>
                <a:cs typeface="+mn-cs"/>
              </a:defRPr>
            </a:lvl1pPr>
          </a:lstStyle>
          <a:p>
            <a:pPr fontAlgn="base">
              <a:spcBef>
                <a:spcPct val="0"/>
              </a:spcBef>
              <a:spcAft>
                <a:spcPct val="0"/>
              </a:spcAft>
              <a:defRPr/>
            </a:pPr>
            <a:r>
              <a:rPr lang="de-CH" dirty="0" smtClean="0"/>
              <a:t> Page </a:t>
            </a:r>
            <a:fld id="{9D1CE59F-3E2C-43A1-9A3C-65F063D14E4A}" type="slidenum">
              <a:rPr smtClean="0"/>
              <a:pPr fontAlgn="base">
                <a:spcBef>
                  <a:spcPct val="0"/>
                </a:spcBef>
                <a:spcAft>
                  <a:spcPct val="0"/>
                </a:spcAft>
                <a:defRPr/>
              </a:pPr>
              <a:t>‹N°›</a:t>
            </a:fld>
            <a:endParaRPr dirty="0"/>
          </a:p>
        </p:txBody>
      </p:sp>
      <p:sp>
        <p:nvSpPr>
          <p:cNvPr id="7" name="Akzent"/>
          <p:cNvSpPr/>
          <p:nvPr userDrawn="1">
            <p:custDataLst>
              <p:tags r:id="rId22"/>
            </p:custDataLst>
          </p:nvPr>
        </p:nvSpPr>
        <p:spPr bwMode="auto">
          <a:xfrm>
            <a:off x="0" y="194397"/>
            <a:ext cx="2344755" cy="97198"/>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sz="1800" b="0" dirty="0"/>
          </a:p>
        </p:txBody>
      </p:sp>
      <p:sp>
        <p:nvSpPr>
          <p:cNvPr id="8" name="MasterTitel"/>
          <p:cNvSpPr>
            <a:spLocks noGrp="1"/>
          </p:cNvSpPr>
          <p:nvPr>
            <p:ph type="title"/>
          </p:nvPr>
        </p:nvSpPr>
        <p:spPr bwMode="auto">
          <a:xfrm>
            <a:off x="407368" y="439200"/>
            <a:ext cx="11376000" cy="98488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de-CH" dirty="0" smtClean="0"/>
              <a:t>Titel </a:t>
            </a:r>
            <a:r>
              <a:rPr lang="de-CH" dirty="0"/>
              <a:t>durch Klicken </a:t>
            </a:r>
            <a:r>
              <a:rPr lang="de-CH" dirty="0" smtClean="0"/>
              <a:t>hinzufügen</a:t>
            </a:r>
            <a:endParaRPr lang="de-CH" dirty="0"/>
          </a:p>
        </p:txBody>
      </p:sp>
    </p:spTree>
  </p:cSld>
  <p:clrMap bg1="lt1" tx1="dk1" bg2="lt2" tx2="dk2" accent1="accent1" accent2="accent2" accent3="accent3" accent4="accent4" accent5="accent5" accent6="accent6" hlink="hlink" folHlink="folHlink"/>
  <p:sldLayoutIdLst>
    <p:sldLayoutId id="2147483661" r:id="rId1"/>
    <p:sldLayoutId id="2147483683" r:id="rId2"/>
    <p:sldLayoutId id="2147483686" r:id="rId3"/>
    <p:sldLayoutId id="2147483667" r:id="rId4"/>
    <p:sldLayoutId id="2147483684" r:id="rId5"/>
    <p:sldLayoutId id="2147483679" r:id="rId6"/>
    <p:sldLayoutId id="2147483700" r:id="rId7"/>
    <p:sldLayoutId id="2147483701" r:id="rId8"/>
    <p:sldLayoutId id="2147483702" r:id="rId9"/>
    <p:sldLayoutId id="2147483689" r:id="rId10"/>
    <p:sldLayoutId id="2147483690" r:id="rId11"/>
    <p:sldLayoutId id="2147483703" r:id="rId12"/>
    <p:sldLayoutId id="2147483704" r:id="rId13"/>
    <p:sldLayoutId id="2147483705" r:id="rId14"/>
    <p:sldLayoutId id="2147483706" r:id="rId15"/>
    <p:sldLayoutId id="2147483707" r:id="rId16"/>
    <p:sldLayoutId id="2147483687" r:id="rId17"/>
    <p:sldLayoutId id="2147483676" r:id="rId18"/>
  </p:sldLayoutIdLst>
  <p:timing>
    <p:tnLst>
      <p:par>
        <p:cTn id="1" dur="indefinite" restart="never" nodeType="tmRoot"/>
      </p:par>
    </p:tnLst>
  </p:timing>
  <p:hf hdr="0" dt="0"/>
  <p:txStyles>
    <p:titleStyle>
      <a:lvl1pPr algn="l" rtl="0" eaLnBrk="1" fontAlgn="base" hangingPunct="1">
        <a:lnSpc>
          <a:spcPct val="100000"/>
        </a:lnSpc>
        <a:spcBef>
          <a:spcPct val="0"/>
        </a:spcBef>
        <a:spcAft>
          <a:spcPct val="0"/>
        </a:spcAft>
        <a:defRPr lang="de-CH" sz="3200" b="0" cap="none" baseline="0">
          <a:solidFill>
            <a:srgbClr val="000000"/>
          </a:solidFill>
          <a:latin typeface="+mj-lt"/>
          <a:ea typeface="+mj-ea"/>
          <a:cs typeface="+mj-cs"/>
        </a:defRPr>
      </a:lvl1pPr>
      <a:lvl2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2pPr>
      <a:lvl3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3pPr>
      <a:lvl4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4pPr>
      <a:lvl5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5pPr>
      <a:lvl6pPr marL="457200" algn="l" rtl="0" eaLnBrk="1" fontAlgn="base" hangingPunct="1">
        <a:lnSpc>
          <a:spcPct val="95000"/>
        </a:lnSpc>
        <a:spcBef>
          <a:spcPct val="0"/>
        </a:spcBef>
        <a:spcAft>
          <a:spcPct val="0"/>
        </a:spcAft>
        <a:defRPr sz="2400" b="1">
          <a:solidFill>
            <a:srgbClr val="000000"/>
          </a:solidFill>
          <a:latin typeface="Frutiger 45 Light" pitchFamily="34" charset="-128"/>
        </a:defRPr>
      </a:lvl6pPr>
      <a:lvl7pPr marL="914400" algn="l" rtl="0" eaLnBrk="1" fontAlgn="base" hangingPunct="1">
        <a:lnSpc>
          <a:spcPct val="95000"/>
        </a:lnSpc>
        <a:spcBef>
          <a:spcPct val="0"/>
        </a:spcBef>
        <a:spcAft>
          <a:spcPct val="0"/>
        </a:spcAft>
        <a:defRPr sz="2400" b="1">
          <a:solidFill>
            <a:srgbClr val="000000"/>
          </a:solidFill>
          <a:latin typeface="Frutiger 45 Light" pitchFamily="34" charset="-128"/>
        </a:defRPr>
      </a:lvl7pPr>
      <a:lvl8pPr marL="1371600" algn="l" rtl="0" eaLnBrk="1" fontAlgn="base" hangingPunct="1">
        <a:lnSpc>
          <a:spcPct val="95000"/>
        </a:lnSpc>
        <a:spcBef>
          <a:spcPct val="0"/>
        </a:spcBef>
        <a:spcAft>
          <a:spcPct val="0"/>
        </a:spcAft>
        <a:defRPr sz="2400" b="1">
          <a:solidFill>
            <a:srgbClr val="000000"/>
          </a:solidFill>
          <a:latin typeface="Frutiger 45 Light" pitchFamily="34" charset="-128"/>
        </a:defRPr>
      </a:lvl8pPr>
      <a:lvl9pPr marL="1828800" algn="l" rtl="0" eaLnBrk="1" fontAlgn="base" hangingPunct="1">
        <a:lnSpc>
          <a:spcPct val="95000"/>
        </a:lnSpc>
        <a:spcBef>
          <a:spcPct val="0"/>
        </a:spcBef>
        <a:spcAft>
          <a:spcPct val="0"/>
        </a:spcAft>
        <a:defRPr sz="2400" b="1">
          <a:solidFill>
            <a:srgbClr val="000000"/>
          </a:solidFill>
          <a:latin typeface="Frutiger 45 Light" pitchFamily="34" charset="-128"/>
        </a:defRPr>
      </a:lvl9pPr>
    </p:titleStyle>
    <p:bodyStyle>
      <a:lvl1pPr marL="342900" indent="-342900" algn="l" rtl="0" eaLnBrk="1" fontAlgn="base" hangingPunct="1">
        <a:lnSpc>
          <a:spcPct val="95000"/>
        </a:lnSpc>
        <a:spcBef>
          <a:spcPct val="0"/>
        </a:spcBef>
        <a:spcAft>
          <a:spcPct val="40000"/>
        </a:spcAft>
        <a:buFont typeface="Frutiger 45 Light" charset="0"/>
        <a:defRPr sz="2100">
          <a:solidFill>
            <a:srgbClr val="000000"/>
          </a:solidFill>
          <a:latin typeface="Arial" pitchFamily="-123" charset="0"/>
          <a:ea typeface="+mn-ea"/>
          <a:cs typeface="+mn-cs"/>
        </a:defRPr>
      </a:lvl1pPr>
      <a:lvl2pPr marL="266700" indent="-265113" algn="l" rtl="0" eaLnBrk="1" fontAlgn="base" hangingPunct="1">
        <a:lnSpc>
          <a:spcPct val="95000"/>
        </a:lnSpc>
        <a:spcBef>
          <a:spcPct val="0"/>
        </a:spcBef>
        <a:spcAft>
          <a:spcPct val="40000"/>
        </a:spcAft>
        <a:buFont typeface="Frutiger 45 Light" charset="0"/>
        <a:buChar char="–"/>
        <a:defRPr sz="2100">
          <a:solidFill>
            <a:srgbClr val="000000"/>
          </a:solidFill>
          <a:latin typeface="Arial" pitchFamily="-123" charset="0"/>
          <a:ea typeface="+mn-ea"/>
        </a:defRPr>
      </a:lvl2pPr>
      <a:lvl3pPr marL="533400" indent="-265113" algn="l" rtl="0" eaLnBrk="1" fontAlgn="base" hangingPunct="1">
        <a:lnSpc>
          <a:spcPct val="95000"/>
        </a:lnSpc>
        <a:spcBef>
          <a:spcPct val="0"/>
        </a:spcBef>
        <a:spcAft>
          <a:spcPct val="40000"/>
        </a:spcAft>
        <a:buFont typeface="Frutiger 45 Light" charset="0"/>
        <a:buChar char="–"/>
        <a:defRPr sz="2100">
          <a:solidFill>
            <a:srgbClr val="000000"/>
          </a:solidFill>
          <a:latin typeface="Arial" pitchFamily="-123" charset="0"/>
          <a:ea typeface="+mn-ea"/>
        </a:defRPr>
      </a:lvl3pPr>
      <a:lvl4pPr marL="815975" indent="-280988" algn="l" rtl="0" eaLnBrk="1" fontAlgn="base" hangingPunct="1">
        <a:lnSpc>
          <a:spcPct val="95000"/>
        </a:lnSpc>
        <a:spcBef>
          <a:spcPct val="0"/>
        </a:spcBef>
        <a:spcAft>
          <a:spcPct val="40000"/>
        </a:spcAft>
        <a:buFont typeface="Frutiger 45 Light" charset="0"/>
        <a:buChar char="–"/>
        <a:defRPr sz="2100">
          <a:solidFill>
            <a:srgbClr val="000000"/>
          </a:solidFill>
          <a:latin typeface="Arial" pitchFamily="-123" charset="0"/>
          <a:ea typeface="+mn-ea"/>
        </a:defRPr>
      </a:lvl4pPr>
      <a:lvl5pPr marL="1074738" indent="-257175" algn="l" rtl="0" eaLnBrk="1" fontAlgn="base" hangingPunct="1">
        <a:lnSpc>
          <a:spcPct val="95000"/>
        </a:lnSpc>
        <a:spcBef>
          <a:spcPct val="0"/>
        </a:spcBef>
        <a:spcAft>
          <a:spcPct val="40000"/>
        </a:spcAft>
        <a:buFont typeface="Frutiger 45 Light" charset="0"/>
        <a:buChar char="–"/>
        <a:defRPr sz="2100">
          <a:solidFill>
            <a:srgbClr val="000000"/>
          </a:solidFill>
          <a:latin typeface="Arial" pitchFamily="-123" charset="0"/>
          <a:ea typeface="+mn-ea"/>
        </a:defRPr>
      </a:lvl5pPr>
      <a:lvl6pPr marL="1531938" indent="-257175" algn="l" rtl="0" eaLnBrk="1" fontAlgn="base" hangingPunct="1">
        <a:lnSpc>
          <a:spcPct val="95000"/>
        </a:lnSpc>
        <a:spcBef>
          <a:spcPct val="0"/>
        </a:spcBef>
        <a:spcAft>
          <a:spcPct val="40000"/>
        </a:spcAft>
        <a:buFont typeface="Frutiger 45 Light" pitchFamily="34" charset="-128"/>
        <a:buChar char="–"/>
        <a:defRPr sz="2100">
          <a:solidFill>
            <a:srgbClr val="000000"/>
          </a:solidFill>
          <a:latin typeface="+mn-lt"/>
        </a:defRPr>
      </a:lvl6pPr>
      <a:lvl7pPr marL="1989138" indent="-257175" algn="l" rtl="0" eaLnBrk="1" fontAlgn="base" hangingPunct="1">
        <a:lnSpc>
          <a:spcPct val="95000"/>
        </a:lnSpc>
        <a:spcBef>
          <a:spcPct val="0"/>
        </a:spcBef>
        <a:spcAft>
          <a:spcPct val="40000"/>
        </a:spcAft>
        <a:buFont typeface="Frutiger 45 Light" pitchFamily="34" charset="-128"/>
        <a:buChar char="–"/>
        <a:defRPr sz="2100">
          <a:solidFill>
            <a:srgbClr val="000000"/>
          </a:solidFill>
          <a:latin typeface="+mn-lt"/>
        </a:defRPr>
      </a:lvl7pPr>
      <a:lvl8pPr marL="2446338" indent="-257175" algn="l" rtl="0" eaLnBrk="1" fontAlgn="base" hangingPunct="1">
        <a:lnSpc>
          <a:spcPct val="95000"/>
        </a:lnSpc>
        <a:spcBef>
          <a:spcPct val="0"/>
        </a:spcBef>
        <a:spcAft>
          <a:spcPct val="40000"/>
        </a:spcAft>
        <a:buFont typeface="Frutiger 45 Light" pitchFamily="34" charset="-128"/>
        <a:buChar char="–"/>
        <a:defRPr sz="2100">
          <a:solidFill>
            <a:srgbClr val="000000"/>
          </a:solidFill>
          <a:latin typeface="+mn-lt"/>
        </a:defRPr>
      </a:lvl8pPr>
      <a:lvl9pPr marL="2903538" indent="-257175" algn="l" rtl="0" eaLnBrk="1" fontAlgn="base" hangingPunct="1">
        <a:lnSpc>
          <a:spcPct val="95000"/>
        </a:lnSpc>
        <a:spcBef>
          <a:spcPct val="0"/>
        </a:spcBef>
        <a:spcAft>
          <a:spcPct val="40000"/>
        </a:spcAft>
        <a:buFont typeface="Frutiger 45 Light" pitchFamily="34" charset="-128"/>
        <a:buChar char="–"/>
        <a:defRPr sz="2100">
          <a:solidFill>
            <a:srgbClr val="000000"/>
          </a:solidFill>
          <a:latin typeface="+mn-lt"/>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xml"/><Relationship Id="rId5" Type="http://schemas.openxmlformats.org/officeDocument/2006/relationships/tags" Target="../tags/tag57.xml"/><Relationship Id="rId4" Type="http://schemas.openxmlformats.org/officeDocument/2006/relationships/tags" Target="../tags/tag56.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2.xml"/><Relationship Id="rId7" Type="http://schemas.openxmlformats.org/officeDocument/2006/relationships/hyperlink" Target="https://www.postfinance.ch/ap/ga/fp/demo/login?p_log_ver=PFID&amp;WT.ac=wsokcontainer_demo_EF_fr" TargetMode="External"/><Relationship Id="rId2" Type="http://schemas.openxmlformats.org/officeDocument/2006/relationships/tags" Target="../tags/tag91.xml"/><Relationship Id="rId1" Type="http://schemas.openxmlformats.org/officeDocument/2006/relationships/themeOverride" Target="../theme/themeOverride1.xml"/><Relationship Id="rId6" Type="http://schemas.openxmlformats.org/officeDocument/2006/relationships/slideLayout" Target="../slideLayouts/slideLayout12.xml"/><Relationship Id="rId5" Type="http://schemas.openxmlformats.org/officeDocument/2006/relationships/tags" Target="../tags/tag94.xml"/><Relationship Id="rId4" Type="http://schemas.openxmlformats.org/officeDocument/2006/relationships/tags" Target="../tags/tag93.xml"/></Relationships>
</file>

<file path=ppt/slides/_rels/slide1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98.xml"/></Relationships>
</file>

<file path=ppt/slides/_rels/slide1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slideLayout" Target="../slideLayouts/slideLayout6.xml"/><Relationship Id="rId4" Type="http://schemas.openxmlformats.org/officeDocument/2006/relationships/tags" Target="../tags/tag101.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3.xml"/><Relationship Id="rId7" Type="http://schemas.openxmlformats.org/officeDocument/2006/relationships/image" Target="../media/image7.png"/><Relationship Id="rId2" Type="http://schemas.openxmlformats.org/officeDocument/2006/relationships/tags" Target="../tags/tag102.xml"/><Relationship Id="rId1" Type="http://schemas.openxmlformats.org/officeDocument/2006/relationships/themeOverride" Target="../theme/themeOverride3.xml"/><Relationship Id="rId6" Type="http://schemas.openxmlformats.org/officeDocument/2006/relationships/image" Target="../media/image6.png"/><Relationship Id="rId5" Type="http://schemas.openxmlformats.org/officeDocument/2006/relationships/slideLayout" Target="../slideLayouts/slideLayout6.xml"/><Relationship Id="rId4" Type="http://schemas.openxmlformats.org/officeDocument/2006/relationships/tags" Target="../tags/tag104.xml"/></Relationships>
</file>

<file path=ppt/slides/_rels/slide14.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9.png"/><Relationship Id="rId2" Type="http://schemas.openxmlformats.org/officeDocument/2006/relationships/tags" Target="../tags/tag105.xml"/><Relationship Id="rId1" Type="http://schemas.openxmlformats.org/officeDocument/2006/relationships/themeOverride" Target="../theme/themeOverride4.xml"/><Relationship Id="rId6" Type="http://schemas.openxmlformats.org/officeDocument/2006/relationships/image" Target="../media/image6.png"/><Relationship Id="rId5" Type="http://schemas.openxmlformats.org/officeDocument/2006/relationships/slideLayout" Target="../slideLayouts/slideLayout6.xml"/><Relationship Id="rId4"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20.xml"/></Relationships>
</file>

<file path=ppt/slides/_rels/slide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Layout" Target="../slideLayouts/slideLayout15.xml"/><Relationship Id="rId4" Type="http://schemas.openxmlformats.org/officeDocument/2006/relationships/tags" Target="../tags/tag61.xml"/></Relationships>
</file>

<file path=ppt/slides/_rels/slide20.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slideLayout" Target="../slideLayouts/slideLayout7.xml"/><Relationship Id="rId4" Type="http://schemas.openxmlformats.org/officeDocument/2006/relationships/tags" Target="../tags/tag124.xml"/></Relationships>
</file>

<file path=ppt/slides/_rels/slide21.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4.png"/><Relationship Id="rId5" Type="http://schemas.openxmlformats.org/officeDocument/2006/relationships/slideLayout" Target="../slideLayouts/slideLayout12.xml"/><Relationship Id="rId4" Type="http://schemas.openxmlformats.org/officeDocument/2006/relationships/tags" Target="../tags/tag128.xml"/></Relationships>
</file>

<file path=ppt/slides/_rels/slide22.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5.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12.xml"/><Relationship Id="rId5" Type="http://schemas.openxmlformats.org/officeDocument/2006/relationships/tags" Target="../tags/tag133.xml"/><Relationship Id="rId4" Type="http://schemas.openxmlformats.org/officeDocument/2006/relationships/tags" Target="../tags/tag13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35.xml"/><Relationship Id="rId7" Type="http://schemas.openxmlformats.org/officeDocument/2006/relationships/image" Target="../media/image16.png"/><Relationship Id="rId2" Type="http://schemas.openxmlformats.org/officeDocument/2006/relationships/tags" Target="../tags/tag134.xml"/><Relationship Id="rId1" Type="http://schemas.openxmlformats.org/officeDocument/2006/relationships/themeOverride" Target="../theme/themeOverride5.xml"/><Relationship Id="rId6" Type="http://schemas.openxmlformats.org/officeDocument/2006/relationships/image" Target="../media/image6.png"/><Relationship Id="rId5" Type="http://schemas.openxmlformats.org/officeDocument/2006/relationships/slideLayout" Target="../slideLayouts/slideLayout6.xml"/><Relationship Id="rId4" Type="http://schemas.openxmlformats.org/officeDocument/2006/relationships/tags" Target="../tags/tag136.xml"/></Relationships>
</file>

<file path=ppt/slides/_rels/slide24.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8.png"/><Relationship Id="rId5" Type="http://schemas.openxmlformats.org/officeDocument/2006/relationships/slideLayout" Target="../slideLayouts/slideLayout14.xml"/><Relationship Id="rId4" Type="http://schemas.openxmlformats.org/officeDocument/2006/relationships/tags" Target="../tags/tag140.xml"/></Relationships>
</file>

<file path=ppt/slides/_rels/slide2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44.xml"/></Relationships>
</file>

<file path=ppt/slides/_rels/slide2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hemeOverride" Target="../theme/themeOverride6.xml"/><Relationship Id="rId6" Type="http://schemas.openxmlformats.org/officeDocument/2006/relationships/image" Target="../media/image19.png"/><Relationship Id="rId5" Type="http://schemas.openxmlformats.org/officeDocument/2006/relationships/slideLayout" Target="../slideLayouts/slideLayout14.xml"/><Relationship Id="rId4" Type="http://schemas.openxmlformats.org/officeDocument/2006/relationships/tags" Target="../tags/tag147.xml"/></Relationships>
</file>

<file path=ppt/slides/_rels/slide27.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hemeOverride" Target="../theme/themeOverride7.xml"/><Relationship Id="rId6" Type="http://schemas.openxmlformats.org/officeDocument/2006/relationships/image" Target="../media/image20.png"/><Relationship Id="rId5" Type="http://schemas.openxmlformats.org/officeDocument/2006/relationships/slideLayout" Target="../slideLayouts/slideLayout12.xml"/><Relationship Id="rId4" Type="http://schemas.openxmlformats.org/officeDocument/2006/relationships/tags" Target="../tags/tag150.xml"/></Relationships>
</file>

<file path=ppt/slides/_rels/slide28.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54.xml"/></Relationships>
</file>

<file path=ppt/slides/_rels/slide29.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hemeOverride" Target="../theme/themeOverride8.xml"/><Relationship Id="rId5" Type="http://schemas.openxmlformats.org/officeDocument/2006/relationships/image" Target="../media/image21.png"/><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6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8.xml"/><Relationship Id="rId1" Type="http://schemas.openxmlformats.org/officeDocument/2006/relationships/tags" Target="../tags/tag15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58.xml"/><Relationship Id="rId1" Type="http://schemas.openxmlformats.org/officeDocument/2006/relationships/themeOverride" Target="../theme/themeOverride9.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6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8.xml"/><Relationship Id="rId1" Type="http://schemas.openxmlformats.org/officeDocument/2006/relationships/tags" Target="../tags/tag16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notesSlide" Target="../notesSlides/notesSlide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4.xml"/><Relationship Id="rId5" Type="http://schemas.openxmlformats.org/officeDocument/2006/relationships/tags" Target="../tags/tag70.xml"/><Relationship Id="rId4"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74.xml"/></Relationships>
</file>

<file path=ppt/slides/_rels/slide6.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15.xml"/><Relationship Id="rId5" Type="http://schemas.openxmlformats.org/officeDocument/2006/relationships/tags" Target="../tags/tag79.xml"/><Relationship Id="rId4" Type="http://schemas.openxmlformats.org/officeDocument/2006/relationships/tags" Target="../tags/tag78.xml"/></Relationships>
</file>

<file path=ppt/slides/_rels/slide7.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83.xml"/></Relationships>
</file>

<file path=ppt/slides/_rels/slide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87.xml"/></Relationships>
</file>

<file path=ppt/slides/_rels/slide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3.png"/><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custDataLst>
              <p:tags r:id="rId2"/>
            </p:custDataLst>
          </p:nvPr>
        </p:nvSpPr>
        <p:spPr bwMode="white">
          <a:xfrm>
            <a:off x="0" y="0"/>
            <a:ext cx="12193200" cy="6858000"/>
          </a:xfrm>
          <a:prstGeom prst="rect">
            <a:avLst/>
          </a:prstGeom>
          <a:solidFill>
            <a:srgbClr val="3D6F1A"/>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sp>
        <p:nvSpPr>
          <p:cNvPr id="10" name="Titel 9"/>
          <p:cNvSpPr>
            <a:spLocks noGrp="1"/>
          </p:cNvSpPr>
          <p:nvPr>
            <p:ph type="title"/>
            <p:custDataLst>
              <p:tags r:id="rId3"/>
            </p:custDataLst>
          </p:nvPr>
        </p:nvSpPr>
        <p:spPr>
          <a:xfrm>
            <a:off x="0" y="899985"/>
            <a:ext cx="10126800" cy="3636000"/>
          </a:xfrm>
        </p:spPr>
        <p:txBody>
          <a:bodyPr/>
          <a:lstStyle/>
          <a:p>
            <a:r>
              <a:rPr lang="fr-CH" dirty="0" err="1" smtClean="0"/>
              <a:t>PostFinance</a:t>
            </a:r>
            <a:r>
              <a:rPr lang="fr-CH" dirty="0" smtClean="0"/>
              <a:t> </a:t>
            </a:r>
            <a:br>
              <a:rPr lang="fr-CH" dirty="0" smtClean="0"/>
            </a:br>
            <a:r>
              <a:rPr lang="fr-CH" dirty="0" smtClean="0"/>
              <a:t>Présentation E-services </a:t>
            </a:r>
            <a:br>
              <a:rPr lang="fr-CH" dirty="0" smtClean="0"/>
            </a:br>
            <a:r>
              <a:rPr lang="fr-CH" sz="1400" dirty="0" smtClean="0"/>
              <a:t/>
            </a:r>
            <a:br>
              <a:rPr lang="fr-CH" sz="1400" dirty="0" smtClean="0"/>
            </a:br>
            <a:r>
              <a:rPr lang="fr-CH" sz="1400" dirty="0" smtClean="0"/>
              <a:t>Monthey, </a:t>
            </a:r>
            <a:r>
              <a:rPr lang="fr-CH" sz="1400" smtClean="0"/>
              <a:t>le lundi </a:t>
            </a:r>
            <a:r>
              <a:rPr lang="fr-CH" sz="1400" dirty="0" smtClean="0"/>
              <a:t>25.02.2019</a:t>
            </a:r>
            <a:endParaRPr lang="fr-CH" sz="1400" dirty="0"/>
          </a:p>
        </p:txBody>
      </p:sp>
      <p:sp>
        <p:nvSpPr>
          <p:cNvPr id="9" name="Akzent"/>
          <p:cNvSpPr/>
          <p:nvPr>
            <p:custDataLst>
              <p:tags r:id="rId4"/>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8" name="FXRG3CX5T"/>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bwMode="auto">
          <a:xfrm>
            <a:off x="0" y="4319931"/>
            <a:ext cx="2344755" cy="658817"/>
          </a:xfrm>
          <a:prstGeom prst="rect">
            <a:avLst/>
          </a:prstGeom>
          <a:noFill/>
        </p:spPr>
      </p:pic>
    </p:spTree>
    <p:custDataLst>
      <p:tags r:id="rId1"/>
    </p:custDataLst>
    <p:extLst>
      <p:ext uri="{BB962C8B-B14F-4D97-AF65-F5344CB8AC3E}">
        <p14:creationId xmlns:p14="http://schemas.microsoft.com/office/powerpoint/2010/main" val="2073810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3"/>
            </p:custDataLst>
          </p:nvPr>
        </p:nvSpPr>
        <p:spPr/>
        <p:txBody>
          <a:bodyPr/>
          <a:lstStyle/>
          <a:p>
            <a:pPr marL="0" indent="0">
              <a:buNone/>
            </a:pPr>
            <a:r>
              <a:rPr lang="fr-CH" dirty="0" smtClean="0"/>
              <a:t>Lien Démo </a:t>
            </a:r>
            <a:r>
              <a:rPr lang="fr-CH" dirty="0"/>
              <a:t>e-finance</a:t>
            </a:r>
            <a:br>
              <a:rPr lang="fr-CH" dirty="0"/>
            </a:br>
            <a:r>
              <a:rPr lang="fr-CH" sz="1800" dirty="0">
                <a:hlinkClick r:id="rId7"/>
              </a:rPr>
              <a:t>https://www.postfinance.ch/ap/ga/fp/demo/login?p_log_ver=PFID&amp;WT.ac=wsokcontainer_demo_EF_fr</a:t>
            </a:r>
            <a:r>
              <a:rPr lang="fr-CH" dirty="0"/>
              <a:t/>
            </a:r>
            <a:br>
              <a:rPr lang="fr-CH" dirty="0"/>
            </a:br>
            <a:endParaRPr lang="fr-CH" dirty="0"/>
          </a:p>
        </p:txBody>
      </p:sp>
      <p:sp>
        <p:nvSpPr>
          <p:cNvPr id="12" name="Fußzeilenplatzhalter 11"/>
          <p:cNvSpPr>
            <a:spLocks noGrp="1"/>
          </p:cNvSpPr>
          <p:nvPr>
            <p:ph type="ftr" sz="quarter" idx="14"/>
            <p:custDataLst>
              <p:tags r:id="rId4"/>
            </p:custDataLst>
          </p:nvPr>
        </p:nvSpPr>
        <p:spPr/>
        <p:txBody>
          <a:bodyPr/>
          <a:lstStyle/>
          <a:p>
            <a:endParaRPr lang="fr-CH" dirty="0"/>
          </a:p>
        </p:txBody>
      </p:sp>
      <p:sp>
        <p:nvSpPr>
          <p:cNvPr id="11" name="Foliennummernplatzhalter 10"/>
          <p:cNvSpPr>
            <a:spLocks noGrp="1"/>
          </p:cNvSpPr>
          <p:nvPr>
            <p:ph type="sldNum" sz="quarter" idx="15"/>
            <p:custDataLst>
              <p:tags r:id="rId5"/>
            </p:custDataLst>
          </p:nvPr>
        </p:nvSpPr>
        <p:spPr/>
        <p:txBody>
          <a:bodyPr/>
          <a:lstStyle/>
          <a:p>
            <a:r>
              <a:rPr lang="fr-CH" smtClean="0"/>
              <a:t> Page </a:t>
            </a:r>
            <a:fld id="{9D1CE59F-3E2C-43A1-9A3C-65F063D14E4A}" type="slidenum">
              <a:rPr lang="fr-CH" smtClean="0"/>
              <a:pPr/>
              <a:t>10</a:t>
            </a:fld>
            <a:endParaRPr lang="fr-CH" dirty="0"/>
          </a:p>
        </p:txBody>
      </p:sp>
      <p:pic>
        <p:nvPicPr>
          <p:cNvPr id="6" name="Image 5"/>
          <p:cNvPicPr>
            <a:picLocks noChangeAspect="1"/>
          </p:cNvPicPr>
          <p:nvPr/>
        </p:nvPicPr>
        <p:blipFill>
          <a:blip r:embed="rId8"/>
          <a:stretch>
            <a:fillRect/>
          </a:stretch>
        </p:blipFill>
        <p:spPr>
          <a:xfrm>
            <a:off x="478744" y="1573522"/>
            <a:ext cx="11233248" cy="4785036"/>
          </a:xfrm>
          <a:prstGeom prst="rect">
            <a:avLst/>
          </a:prstGeom>
        </p:spPr>
      </p:pic>
    </p:spTree>
    <p:custDataLst>
      <p:tags r:id="rId2"/>
    </p:custDataLst>
    <p:extLst>
      <p:ext uri="{BB962C8B-B14F-4D97-AF65-F5344CB8AC3E}">
        <p14:creationId xmlns:p14="http://schemas.microsoft.com/office/powerpoint/2010/main" val="10737558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custDataLst>
              <p:tags r:id="rId2"/>
            </p:custDataLst>
          </p:nvPr>
        </p:nvSpPr>
        <p:spPr bwMode="white">
          <a:xfrm>
            <a:off x="10228" y="-315416"/>
            <a:ext cx="12193200" cy="6858000"/>
          </a:xfrm>
          <a:prstGeom prst="rect">
            <a:avLst/>
          </a:prstGeom>
          <a:solidFill>
            <a:srgbClr val="3D6F1A"/>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sp>
        <p:nvSpPr>
          <p:cNvPr id="9" name="Akzent"/>
          <p:cNvSpPr/>
          <p:nvPr>
            <p:custDataLst>
              <p:tags r:id="rId3"/>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8" name="FXRG3CX5T"/>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bwMode="auto">
          <a:xfrm>
            <a:off x="0" y="4319931"/>
            <a:ext cx="2344755" cy="658817"/>
          </a:xfrm>
          <a:prstGeom prst="rect">
            <a:avLst/>
          </a:prstGeom>
          <a:noFill/>
        </p:spPr>
      </p:pic>
      <p:sp>
        <p:nvSpPr>
          <p:cNvPr id="2" name="Titre 1"/>
          <p:cNvSpPr>
            <a:spLocks noGrp="1"/>
          </p:cNvSpPr>
          <p:nvPr>
            <p:ph type="title"/>
          </p:nvPr>
        </p:nvSpPr>
        <p:spPr>
          <a:xfrm>
            <a:off x="0" y="997184"/>
            <a:ext cx="10126800" cy="3322747"/>
          </a:xfrm>
        </p:spPr>
        <p:txBody>
          <a:bodyPr/>
          <a:lstStyle/>
          <a:p>
            <a:r>
              <a:rPr lang="fr-CH" b="1" dirty="0" err="1"/>
              <a:t>PostFinance</a:t>
            </a:r>
            <a:r>
              <a:rPr lang="fr-CH" b="1" dirty="0"/>
              <a:t> TWINT </a:t>
            </a:r>
            <a:br>
              <a:rPr lang="fr-CH" b="1" dirty="0"/>
            </a:br>
            <a:r>
              <a:rPr lang="fr-CH" b="1" dirty="0"/>
              <a:t/>
            </a:r>
            <a:br>
              <a:rPr lang="fr-CH" b="1" dirty="0"/>
            </a:br>
            <a:r>
              <a:rPr lang="fr-CH" b="1" dirty="0"/>
              <a:t>Le cash numérique de Suisse</a:t>
            </a:r>
            <a:endParaRPr lang="fr-CH" sz="3000" dirty="0"/>
          </a:p>
        </p:txBody>
      </p:sp>
    </p:spTree>
    <p:custDataLst>
      <p:tags r:id="rId1"/>
    </p:custDataLst>
    <p:extLst>
      <p:ext uri="{BB962C8B-B14F-4D97-AF65-F5344CB8AC3E}">
        <p14:creationId xmlns:p14="http://schemas.microsoft.com/office/powerpoint/2010/main" val="2996343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custDataLst>
              <p:tags r:id="rId3"/>
            </p:custDataLst>
          </p:nvPr>
        </p:nvSpPr>
        <p:spPr bwMode="gray">
          <a:xfrm>
            <a:off x="9243" y="36755"/>
            <a:ext cx="12193200" cy="6858000"/>
          </a:xfrm>
          <a:prstGeom prst="rect">
            <a:avLst/>
          </a:prstGeom>
          <a:solidFill>
            <a:srgbClr val="FFFFFF"/>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graphicFrame>
        <p:nvGraphicFramePr>
          <p:cNvPr id="7" name="Tableau 6"/>
          <p:cNvGraphicFramePr>
            <a:graphicFrameLocks noGrp="1"/>
          </p:cNvGraphicFramePr>
          <p:nvPr/>
        </p:nvGraphicFramePr>
        <p:xfrm>
          <a:off x="838200" y="3818414"/>
          <a:ext cx="10515600" cy="365760"/>
        </p:xfrm>
        <a:graphic>
          <a:graphicData uri="http://schemas.openxmlformats.org/drawingml/2006/table">
            <a:tbl>
              <a:tblPr/>
              <a:tblGrid>
                <a:gridCol w="10515600">
                  <a:extLst>
                    <a:ext uri="{9D8B030D-6E8A-4147-A177-3AD203B41FA5}">
                      <a16:colId xmlns:a16="http://schemas.microsoft.com/office/drawing/2014/main" xmlns="" val="2402056326"/>
                    </a:ext>
                  </a:extLst>
                </a:gridCol>
              </a:tblGrid>
              <a:tr h="0">
                <a:tc>
                  <a:txBody>
                    <a:bodyPr/>
                    <a:lstStyle/>
                    <a:p>
                      <a:endParaRPr lang="fr-CH" dirty="0"/>
                    </a:p>
                  </a:txBody>
                  <a:tcPr anchor="ctr">
                    <a:lnL>
                      <a:noFill/>
                    </a:lnL>
                    <a:lnR>
                      <a:noFill/>
                    </a:lnR>
                    <a:lnT>
                      <a:noFill/>
                    </a:lnT>
                    <a:lnB>
                      <a:noFill/>
                    </a:lnB>
                  </a:tcPr>
                </a:tc>
                <a:extLst>
                  <a:ext uri="{0D108BD9-81ED-4DB2-BD59-A6C34878D82A}">
                    <a16:rowId xmlns:a16="http://schemas.microsoft.com/office/drawing/2014/main" xmlns="" val="4192236560"/>
                  </a:ext>
                </a:extLst>
              </a:tr>
            </a:tbl>
          </a:graphicData>
        </a:graphic>
      </p:graphicFrame>
      <p:sp>
        <p:nvSpPr>
          <p:cNvPr id="8" name="Rectangle 2"/>
          <p:cNvSpPr>
            <a:spLocks noGrp="1" noChangeArrowheads="1"/>
          </p:cNvSpPr>
          <p:nvPr>
            <p:ph type="title"/>
          </p:nvPr>
        </p:nvSpPr>
        <p:spPr bwMode="auto">
          <a:xfrm>
            <a:off x="335360" y="1511374"/>
            <a:ext cx="11853465" cy="19543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0" i="0" u="none" strike="noStrike" cap="none" normalizeH="0" baseline="0" dirty="0" smtClean="0">
                <a:ln>
                  <a:noFill/>
                </a:ln>
                <a:solidFill>
                  <a:schemeClr val="tx1"/>
                </a:solidFill>
                <a:effectLst/>
                <a:latin typeface="Arial" panose="020B0604020202020204" pitchFamily="34" charset="0"/>
              </a:rPr>
              <a:t>E-finance: partout et à tout moment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Accès à tous les comptes, paiements et dépôts de fonds en tout temps et en tout lieu</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Gérer plusieurs comptes et fiches client avec le même login</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Paiements en Suisse et à l’étranger dans différentes monnaies</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Couverture des dommages jusqu’à CHF 100’000.– en cas d’attaque par un virus ou un cheval de Troie</a:t>
            </a:r>
            <a:br>
              <a:rPr kumimoji="0" lang="fr-FR" altLang="fr-FR" sz="1500" b="0" i="0" u="none" strike="noStrike" cap="none" normalizeH="0" baseline="0" dirty="0" smtClean="0">
                <a:ln>
                  <a:noFill/>
                </a:ln>
                <a:solidFill>
                  <a:srgbClr val="000000"/>
                </a:solidFill>
                <a:effectLst/>
                <a:latin typeface="Arial" panose="020B0604020202020204" pitchFamily="34" charset="0"/>
              </a:rPr>
            </a:b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eaLnBrk="0" hangingPunct="0">
              <a:buFontTx/>
              <a:buChar char="•"/>
            </a:pPr>
            <a:r>
              <a:rPr lang="fr-CH" sz="1800" dirty="0"/>
              <a:t>Accès également via la </a:t>
            </a:r>
            <a:r>
              <a:rPr lang="fr-CH" sz="1800" dirty="0" err="1"/>
              <a:t>PostFinance</a:t>
            </a:r>
            <a:r>
              <a:rPr lang="fr-CH" sz="1800" dirty="0"/>
              <a:t> App ou un navigateur mobile </a:t>
            </a:r>
            <a:br>
              <a:rPr lang="fr-CH" sz="1800" dirty="0"/>
            </a:b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 name="Akzent"/>
          <p:cNvSpPr/>
          <p:nvPr>
            <p:custDataLst>
              <p:tags r:id="rId4"/>
            </p:custDataLst>
          </p:nvPr>
        </p:nvSpPr>
        <p:spPr bwMode="auto">
          <a:xfrm>
            <a:off x="0" y="194397"/>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2" name="Image 1"/>
          <p:cNvPicPr>
            <a:picLocks noChangeAspect="1"/>
          </p:cNvPicPr>
          <p:nvPr/>
        </p:nvPicPr>
        <p:blipFill>
          <a:blip r:embed="rId6"/>
          <a:stretch>
            <a:fillRect/>
          </a:stretch>
        </p:blipFill>
        <p:spPr>
          <a:xfrm>
            <a:off x="335360" y="823436"/>
            <a:ext cx="11412329" cy="5161847"/>
          </a:xfrm>
          <a:prstGeom prst="rect">
            <a:avLst/>
          </a:prstGeom>
        </p:spPr>
      </p:pic>
    </p:spTree>
    <p:custDataLst>
      <p:tags r:id="rId2"/>
    </p:custDataLst>
    <p:extLst>
      <p:ext uri="{BB962C8B-B14F-4D97-AF65-F5344CB8AC3E}">
        <p14:creationId xmlns:p14="http://schemas.microsoft.com/office/powerpoint/2010/main" val="818862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custDataLst>
              <p:tags r:id="rId3"/>
            </p:custDataLst>
          </p:nvPr>
        </p:nvSpPr>
        <p:spPr bwMode="gray">
          <a:xfrm>
            <a:off x="0" y="0"/>
            <a:ext cx="12193200" cy="6858000"/>
          </a:xfrm>
          <a:prstGeom prst="rect">
            <a:avLst/>
          </a:prstGeom>
          <a:solidFill>
            <a:srgbClr val="FFFFFF"/>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graphicFrame>
        <p:nvGraphicFramePr>
          <p:cNvPr id="7" name="Tableau 6"/>
          <p:cNvGraphicFramePr>
            <a:graphicFrameLocks noGrp="1"/>
          </p:cNvGraphicFramePr>
          <p:nvPr/>
        </p:nvGraphicFramePr>
        <p:xfrm>
          <a:off x="838200" y="3818414"/>
          <a:ext cx="10515600" cy="365760"/>
        </p:xfrm>
        <a:graphic>
          <a:graphicData uri="http://schemas.openxmlformats.org/drawingml/2006/table">
            <a:tbl>
              <a:tblPr/>
              <a:tblGrid>
                <a:gridCol w="10515600">
                  <a:extLst>
                    <a:ext uri="{9D8B030D-6E8A-4147-A177-3AD203B41FA5}">
                      <a16:colId xmlns:a16="http://schemas.microsoft.com/office/drawing/2014/main" xmlns="" val="2402056326"/>
                    </a:ext>
                  </a:extLst>
                </a:gridCol>
              </a:tblGrid>
              <a:tr h="0">
                <a:tc>
                  <a:txBody>
                    <a:bodyPr/>
                    <a:lstStyle/>
                    <a:p>
                      <a:endParaRPr lang="fr-CH" dirty="0"/>
                    </a:p>
                  </a:txBody>
                  <a:tcPr anchor="ctr">
                    <a:lnL>
                      <a:noFill/>
                    </a:lnL>
                    <a:lnR>
                      <a:noFill/>
                    </a:lnR>
                    <a:lnT>
                      <a:noFill/>
                    </a:lnT>
                    <a:lnB>
                      <a:noFill/>
                    </a:lnB>
                  </a:tcPr>
                </a:tc>
                <a:extLst>
                  <a:ext uri="{0D108BD9-81ED-4DB2-BD59-A6C34878D82A}">
                    <a16:rowId xmlns:a16="http://schemas.microsoft.com/office/drawing/2014/main" xmlns="" val="4192236560"/>
                  </a:ext>
                </a:extLst>
              </a:tr>
            </a:tbl>
          </a:graphicData>
        </a:graphic>
      </p:graphicFrame>
      <p:sp>
        <p:nvSpPr>
          <p:cNvPr id="8" name="Rectangle 2"/>
          <p:cNvSpPr>
            <a:spLocks noGrp="1" noChangeArrowheads="1"/>
          </p:cNvSpPr>
          <p:nvPr>
            <p:ph type="title"/>
          </p:nvPr>
        </p:nvSpPr>
        <p:spPr bwMode="auto">
          <a:xfrm>
            <a:off x="335360" y="1511374"/>
            <a:ext cx="11853465" cy="19543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0" i="0" u="none" strike="noStrike" cap="none" normalizeH="0" baseline="0" dirty="0" smtClean="0">
                <a:ln>
                  <a:noFill/>
                </a:ln>
                <a:solidFill>
                  <a:schemeClr val="tx1"/>
                </a:solidFill>
                <a:effectLst/>
                <a:latin typeface="Arial" panose="020B0604020202020204" pitchFamily="34" charset="0"/>
              </a:rPr>
              <a:t>E-finance: partout et à tout moment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Accès à tous les comptes, paiements et dépôts de fonds en tout temps et en tout lieu</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Gérer plusieurs comptes et fiches client avec le même login</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Paiements en Suisse et à l’étranger dans différentes monnaies</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Couverture des dommages jusqu’à CHF 100’000.– en cas d’attaque par un virus ou un cheval de Troie</a:t>
            </a:r>
            <a:br>
              <a:rPr kumimoji="0" lang="fr-FR" altLang="fr-FR" sz="1500" b="0" i="0" u="none" strike="noStrike" cap="none" normalizeH="0" baseline="0" dirty="0" smtClean="0">
                <a:ln>
                  <a:noFill/>
                </a:ln>
                <a:solidFill>
                  <a:srgbClr val="000000"/>
                </a:solidFill>
                <a:effectLst/>
                <a:latin typeface="Arial" panose="020B0604020202020204" pitchFamily="34" charset="0"/>
              </a:rPr>
            </a:b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eaLnBrk="0" hangingPunct="0">
              <a:buFontTx/>
              <a:buChar char="•"/>
            </a:pPr>
            <a:r>
              <a:rPr lang="fr-CH" sz="1800" dirty="0"/>
              <a:t>Accès également via la </a:t>
            </a:r>
            <a:r>
              <a:rPr lang="fr-CH" sz="1800" dirty="0" err="1"/>
              <a:t>PostFinance</a:t>
            </a:r>
            <a:r>
              <a:rPr lang="fr-CH" sz="1800" dirty="0"/>
              <a:t> App ou un navigateur mobile </a:t>
            </a:r>
            <a:br>
              <a:rPr lang="fr-CH" sz="1800" dirty="0"/>
            </a:b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 name="Akzent"/>
          <p:cNvSpPr/>
          <p:nvPr>
            <p:custDataLst>
              <p:tags r:id="rId4"/>
            </p:custDataLst>
          </p:nvPr>
        </p:nvSpPr>
        <p:spPr bwMode="auto">
          <a:xfrm>
            <a:off x="0" y="194397"/>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2" name="Image 1"/>
          <p:cNvPicPr>
            <a:picLocks noChangeAspect="1"/>
          </p:cNvPicPr>
          <p:nvPr/>
        </p:nvPicPr>
        <p:blipFill>
          <a:blip r:embed="rId6"/>
          <a:stretch>
            <a:fillRect/>
          </a:stretch>
        </p:blipFill>
        <p:spPr>
          <a:xfrm>
            <a:off x="98071" y="296652"/>
            <a:ext cx="11424625" cy="4320480"/>
          </a:xfrm>
          <a:prstGeom prst="rect">
            <a:avLst/>
          </a:prstGeom>
        </p:spPr>
      </p:pic>
      <p:pic>
        <p:nvPicPr>
          <p:cNvPr id="4" name="Image 3"/>
          <p:cNvPicPr>
            <a:picLocks noChangeAspect="1"/>
          </p:cNvPicPr>
          <p:nvPr/>
        </p:nvPicPr>
        <p:blipFill>
          <a:blip r:embed="rId7"/>
          <a:stretch>
            <a:fillRect/>
          </a:stretch>
        </p:blipFill>
        <p:spPr>
          <a:xfrm>
            <a:off x="1415480" y="3946748"/>
            <a:ext cx="3557334" cy="2430258"/>
          </a:xfrm>
          <a:prstGeom prst="rect">
            <a:avLst/>
          </a:prstGeom>
        </p:spPr>
      </p:pic>
      <p:pic>
        <p:nvPicPr>
          <p:cNvPr id="5" name="Image 4"/>
          <p:cNvPicPr>
            <a:picLocks noChangeAspect="1"/>
          </p:cNvPicPr>
          <p:nvPr/>
        </p:nvPicPr>
        <p:blipFill>
          <a:blip r:embed="rId8"/>
          <a:stretch>
            <a:fillRect/>
          </a:stretch>
        </p:blipFill>
        <p:spPr>
          <a:xfrm>
            <a:off x="7528743" y="3864359"/>
            <a:ext cx="3165937" cy="2512182"/>
          </a:xfrm>
          <a:prstGeom prst="rect">
            <a:avLst/>
          </a:prstGeom>
        </p:spPr>
      </p:pic>
    </p:spTree>
    <p:custDataLst>
      <p:tags r:id="rId2"/>
    </p:custDataLst>
    <p:extLst>
      <p:ext uri="{BB962C8B-B14F-4D97-AF65-F5344CB8AC3E}">
        <p14:creationId xmlns:p14="http://schemas.microsoft.com/office/powerpoint/2010/main" val="1438097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custDataLst>
              <p:tags r:id="rId3"/>
            </p:custDataLst>
          </p:nvPr>
        </p:nvSpPr>
        <p:spPr bwMode="gray">
          <a:xfrm>
            <a:off x="0" y="0"/>
            <a:ext cx="12193200" cy="6858000"/>
          </a:xfrm>
          <a:prstGeom prst="rect">
            <a:avLst/>
          </a:prstGeom>
          <a:solidFill>
            <a:srgbClr val="FFFFFF"/>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graphicFrame>
        <p:nvGraphicFramePr>
          <p:cNvPr id="7" name="Tableau 6"/>
          <p:cNvGraphicFramePr>
            <a:graphicFrameLocks noGrp="1"/>
          </p:cNvGraphicFramePr>
          <p:nvPr/>
        </p:nvGraphicFramePr>
        <p:xfrm>
          <a:off x="838200" y="3818414"/>
          <a:ext cx="10515600" cy="365760"/>
        </p:xfrm>
        <a:graphic>
          <a:graphicData uri="http://schemas.openxmlformats.org/drawingml/2006/table">
            <a:tbl>
              <a:tblPr/>
              <a:tblGrid>
                <a:gridCol w="10515600">
                  <a:extLst>
                    <a:ext uri="{9D8B030D-6E8A-4147-A177-3AD203B41FA5}">
                      <a16:colId xmlns:a16="http://schemas.microsoft.com/office/drawing/2014/main" xmlns="" val="2402056326"/>
                    </a:ext>
                  </a:extLst>
                </a:gridCol>
              </a:tblGrid>
              <a:tr h="0">
                <a:tc>
                  <a:txBody>
                    <a:bodyPr/>
                    <a:lstStyle/>
                    <a:p>
                      <a:endParaRPr lang="fr-CH" dirty="0"/>
                    </a:p>
                  </a:txBody>
                  <a:tcPr anchor="ctr">
                    <a:lnL>
                      <a:noFill/>
                    </a:lnL>
                    <a:lnR>
                      <a:noFill/>
                    </a:lnR>
                    <a:lnT>
                      <a:noFill/>
                    </a:lnT>
                    <a:lnB>
                      <a:noFill/>
                    </a:lnB>
                  </a:tcPr>
                </a:tc>
                <a:extLst>
                  <a:ext uri="{0D108BD9-81ED-4DB2-BD59-A6C34878D82A}">
                    <a16:rowId xmlns:a16="http://schemas.microsoft.com/office/drawing/2014/main" xmlns="" val="4192236560"/>
                  </a:ext>
                </a:extLst>
              </a:tr>
            </a:tbl>
          </a:graphicData>
        </a:graphic>
      </p:graphicFrame>
      <p:pic>
        <p:nvPicPr>
          <p:cNvPr id="2" name="Image 1"/>
          <p:cNvPicPr>
            <a:picLocks noChangeAspect="1"/>
          </p:cNvPicPr>
          <p:nvPr/>
        </p:nvPicPr>
        <p:blipFill>
          <a:blip r:embed="rId6"/>
          <a:stretch>
            <a:fillRect/>
          </a:stretch>
        </p:blipFill>
        <p:spPr>
          <a:xfrm>
            <a:off x="98071" y="1160748"/>
            <a:ext cx="11424625" cy="4320480"/>
          </a:xfrm>
          <a:prstGeom prst="rect">
            <a:avLst/>
          </a:prstGeom>
        </p:spPr>
      </p:pic>
      <p:sp>
        <p:nvSpPr>
          <p:cNvPr id="8" name="Rectangle 2"/>
          <p:cNvSpPr>
            <a:spLocks noGrp="1" noChangeArrowheads="1"/>
          </p:cNvSpPr>
          <p:nvPr>
            <p:ph type="title"/>
          </p:nvPr>
        </p:nvSpPr>
        <p:spPr bwMode="auto">
          <a:xfrm>
            <a:off x="335360" y="1511374"/>
            <a:ext cx="11853465" cy="19543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0" i="0" u="none" strike="noStrike" cap="none" normalizeH="0" baseline="0" dirty="0" smtClean="0">
                <a:ln>
                  <a:noFill/>
                </a:ln>
                <a:solidFill>
                  <a:schemeClr val="tx1"/>
                </a:solidFill>
                <a:effectLst/>
                <a:latin typeface="Arial" panose="020B0604020202020204" pitchFamily="34" charset="0"/>
              </a:rPr>
              <a:t>E-finance: partout et à tout moment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Accès à tous les comptes, paiements et dépôts de fonds en tout temps et en tout lieu</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Gérer plusieurs comptes et fiches client avec le même login</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Paiements en Suisse et à l’étranger dans différentes monnaies</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Couverture des dommages jusqu’à CHF 100’000.– en cas d’attaque par un virus ou un cheval de Troie</a:t>
            </a:r>
            <a:br>
              <a:rPr kumimoji="0" lang="fr-FR" altLang="fr-FR" sz="1500" b="0" i="0" u="none" strike="noStrike" cap="none" normalizeH="0" baseline="0" dirty="0" smtClean="0">
                <a:ln>
                  <a:noFill/>
                </a:ln>
                <a:solidFill>
                  <a:srgbClr val="000000"/>
                </a:solidFill>
                <a:effectLst/>
                <a:latin typeface="Arial" panose="020B0604020202020204" pitchFamily="34" charset="0"/>
              </a:rPr>
            </a:b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eaLnBrk="0" hangingPunct="0">
              <a:buFontTx/>
              <a:buChar char="•"/>
            </a:pPr>
            <a:r>
              <a:rPr lang="fr-CH" sz="1800" dirty="0"/>
              <a:t>Accès également via la </a:t>
            </a:r>
            <a:r>
              <a:rPr lang="fr-CH" sz="1800" dirty="0" err="1"/>
              <a:t>PostFinance</a:t>
            </a:r>
            <a:r>
              <a:rPr lang="fr-CH" sz="1800" dirty="0"/>
              <a:t> App ou un navigateur mobile </a:t>
            </a:r>
            <a:br>
              <a:rPr lang="fr-CH" sz="1800" dirty="0"/>
            </a:b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 name="Akzent"/>
          <p:cNvSpPr/>
          <p:nvPr>
            <p:custDataLst>
              <p:tags r:id="rId4"/>
            </p:custDataLst>
          </p:nvPr>
        </p:nvSpPr>
        <p:spPr bwMode="auto">
          <a:xfrm>
            <a:off x="0" y="194397"/>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4" name="Image 3"/>
          <p:cNvPicPr>
            <a:picLocks noChangeAspect="1"/>
          </p:cNvPicPr>
          <p:nvPr/>
        </p:nvPicPr>
        <p:blipFill>
          <a:blip r:embed="rId7"/>
          <a:stretch>
            <a:fillRect/>
          </a:stretch>
        </p:blipFill>
        <p:spPr>
          <a:xfrm>
            <a:off x="298975" y="488495"/>
            <a:ext cx="11022815" cy="5681723"/>
          </a:xfrm>
          <a:prstGeom prst="rect">
            <a:avLst/>
          </a:prstGeom>
        </p:spPr>
      </p:pic>
    </p:spTree>
    <p:custDataLst>
      <p:tags r:id="rId2"/>
    </p:custDataLst>
    <p:extLst>
      <p:ext uri="{BB962C8B-B14F-4D97-AF65-F5344CB8AC3E}">
        <p14:creationId xmlns:p14="http://schemas.microsoft.com/office/powerpoint/2010/main" val="1648620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custDataLst>
              <p:tags r:id="rId2"/>
            </p:custDataLst>
          </p:nvPr>
        </p:nvSpPr>
        <p:spPr bwMode="white">
          <a:xfrm>
            <a:off x="10228" y="-315416"/>
            <a:ext cx="12193200" cy="6858000"/>
          </a:xfrm>
          <a:prstGeom prst="rect">
            <a:avLst/>
          </a:prstGeom>
          <a:solidFill>
            <a:srgbClr val="3D6F1A"/>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sp>
        <p:nvSpPr>
          <p:cNvPr id="9" name="Akzent"/>
          <p:cNvSpPr/>
          <p:nvPr>
            <p:custDataLst>
              <p:tags r:id="rId3"/>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8" name="FXRG3CX5T"/>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bwMode="auto">
          <a:xfrm>
            <a:off x="0" y="4319931"/>
            <a:ext cx="2344755" cy="658817"/>
          </a:xfrm>
          <a:prstGeom prst="rect">
            <a:avLst/>
          </a:prstGeom>
          <a:noFill/>
        </p:spPr>
      </p:pic>
      <p:sp>
        <p:nvSpPr>
          <p:cNvPr id="2" name="Titre 1"/>
          <p:cNvSpPr>
            <a:spLocks noGrp="1"/>
          </p:cNvSpPr>
          <p:nvPr>
            <p:ph type="title"/>
          </p:nvPr>
        </p:nvSpPr>
        <p:spPr>
          <a:xfrm>
            <a:off x="0" y="997184"/>
            <a:ext cx="10126800" cy="3322747"/>
          </a:xfrm>
        </p:spPr>
        <p:txBody>
          <a:bodyPr/>
          <a:lstStyle/>
          <a:p>
            <a:r>
              <a:rPr lang="fr-CH" sz="3200" b="1" dirty="0" err="1"/>
              <a:t>PostFinance</a:t>
            </a:r>
            <a:r>
              <a:rPr lang="fr-CH" sz="3200" b="1" dirty="0"/>
              <a:t> </a:t>
            </a:r>
            <a:r>
              <a:rPr lang="fr-CH" sz="3200" b="1" dirty="0" smtClean="0"/>
              <a:t>Mobile</a:t>
            </a:r>
            <a:br>
              <a:rPr lang="fr-CH" sz="3200" b="1" dirty="0" smtClean="0"/>
            </a:br>
            <a:r>
              <a:rPr lang="fr-CH" sz="3200" b="1" dirty="0"/>
              <a:t/>
            </a:r>
            <a:br>
              <a:rPr lang="fr-CH" sz="3200" b="1" dirty="0"/>
            </a:br>
            <a:r>
              <a:rPr lang="fr-CH" sz="3200" b="1" dirty="0"/>
              <a:t>Maîtriser ses finances – à tout moment et en tout lieu</a:t>
            </a:r>
            <a:r>
              <a:rPr lang="fr-CH" sz="3200" dirty="0"/>
              <a:t> </a:t>
            </a:r>
            <a:br>
              <a:rPr lang="fr-CH" sz="3200" dirty="0"/>
            </a:br>
            <a:endParaRPr lang="fr-CH" sz="3000" dirty="0"/>
          </a:p>
        </p:txBody>
      </p:sp>
    </p:spTree>
    <p:custDataLst>
      <p:tags r:id="rId1"/>
    </p:custDataLst>
    <p:extLst>
      <p:ext uri="{BB962C8B-B14F-4D97-AF65-F5344CB8AC3E}">
        <p14:creationId xmlns:p14="http://schemas.microsoft.com/office/powerpoint/2010/main" val="2898311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p:cNvSpPr>
            <a:spLocks noGrp="1"/>
          </p:cNvSpPr>
          <p:nvPr>
            <p:ph type="sldNum" sz="quarter" idx="15"/>
            <p:custDataLst>
              <p:tags r:id="rId2"/>
            </p:custDataLst>
          </p:nvPr>
        </p:nvSpPr>
        <p:spPr/>
        <p:txBody>
          <a:bodyPr/>
          <a:lstStyle/>
          <a:p>
            <a:r>
              <a:rPr lang="fr-CH" smtClean="0"/>
              <a:t> Page </a:t>
            </a:r>
            <a:fld id="{9D1CE59F-3E2C-43A1-9A3C-65F063D14E4A}" type="slidenum">
              <a:rPr lang="fr-CH" smtClean="0"/>
              <a:pPr/>
              <a:t>16</a:t>
            </a:fld>
            <a:endParaRPr lang="fr-CH" dirty="0"/>
          </a:p>
        </p:txBody>
      </p:sp>
      <p:sp>
        <p:nvSpPr>
          <p:cNvPr id="2" name="Rectangle 1"/>
          <p:cNvSpPr/>
          <p:nvPr/>
        </p:nvSpPr>
        <p:spPr>
          <a:xfrm>
            <a:off x="1451484" y="1052736"/>
            <a:ext cx="4608512" cy="5016758"/>
          </a:xfrm>
          <a:prstGeom prst="rect">
            <a:avLst/>
          </a:prstGeom>
        </p:spPr>
        <p:txBody>
          <a:bodyPr wrap="square">
            <a:spAutoFit/>
          </a:bodyPr>
          <a:lstStyle/>
          <a:p>
            <a:pPr marL="457200" indent="-457200">
              <a:buFont typeface="Arial" panose="020B0604020202020204" pitchFamily="34" charset="0"/>
              <a:buChar char="•"/>
            </a:pPr>
            <a:r>
              <a:rPr lang="fr-CH" sz="2000" dirty="0" smtClean="0"/>
              <a:t>Avoir </a:t>
            </a:r>
            <a:r>
              <a:rPr lang="fr-CH" sz="2000" dirty="0"/>
              <a:t>accès en tout lieu et simplement aux opérations </a:t>
            </a:r>
            <a:r>
              <a:rPr lang="fr-CH" sz="2000" dirty="0" smtClean="0"/>
              <a:t>financières </a:t>
            </a:r>
            <a:r>
              <a:rPr lang="fr-CH" sz="2000" dirty="0"/>
              <a:t>es grâce aux applications pour iPhone </a:t>
            </a:r>
            <a:r>
              <a:rPr lang="fr-CH" sz="2000" dirty="0" smtClean="0"/>
              <a:t>et Android</a:t>
            </a:r>
            <a:r>
              <a:rPr lang="fr-CH" sz="2000" dirty="0"/>
              <a:t>, aux services </a:t>
            </a:r>
            <a:r>
              <a:rPr lang="fr-CH" sz="2000" dirty="0" smtClean="0"/>
              <a:t>SMS et </a:t>
            </a:r>
            <a:r>
              <a:rPr lang="fr-CH" sz="2000" dirty="0"/>
              <a:t>au site </a:t>
            </a:r>
            <a:r>
              <a:rPr lang="fr-CH" sz="2000" dirty="0" smtClean="0"/>
              <a:t>Web </a:t>
            </a:r>
            <a:r>
              <a:rPr lang="fr-CH" sz="2000" dirty="0"/>
              <a:t>mobile. </a:t>
            </a:r>
            <a:endParaRPr lang="fr-CH" sz="2000" dirty="0" smtClean="0"/>
          </a:p>
          <a:p>
            <a:pPr marL="457200" indent="-457200">
              <a:buFont typeface="Arial" panose="020B0604020202020204" pitchFamily="34" charset="0"/>
              <a:buChar char="•"/>
            </a:pPr>
            <a:endParaRPr lang="fr-CH" sz="2000" dirty="0"/>
          </a:p>
          <a:p>
            <a:pPr marL="457200" indent="-457200">
              <a:buFont typeface="Arial" panose="020B0604020202020204" pitchFamily="34" charset="0"/>
              <a:buChar char="•"/>
            </a:pPr>
            <a:r>
              <a:rPr lang="fr-CH" sz="2000" dirty="0" smtClean="0"/>
              <a:t>Avec </a:t>
            </a:r>
            <a:r>
              <a:rPr lang="fr-CH" sz="2000" dirty="0"/>
              <a:t>l`application pour iPad, profiter aisément des fonctions E-finance et Scan + </a:t>
            </a:r>
            <a:r>
              <a:rPr lang="fr-CH" sz="2000" dirty="0" err="1"/>
              <a:t>Pay</a:t>
            </a:r>
            <a:r>
              <a:rPr lang="fr-CH" sz="2000" dirty="0"/>
              <a:t> ainsi que </a:t>
            </a:r>
            <a:r>
              <a:rPr lang="fr-CH" sz="2000" dirty="0" smtClean="0"/>
              <a:t>recharger des crédits </a:t>
            </a:r>
            <a:r>
              <a:rPr lang="fr-CH" sz="2000" dirty="0"/>
              <a:t>et acheter des bons (p. ex. sur iTunes). </a:t>
            </a:r>
            <a:endParaRPr lang="fr-CH" sz="2000" dirty="0" smtClean="0"/>
          </a:p>
          <a:p>
            <a:pPr marL="457200" indent="-457200">
              <a:buFont typeface="Arial" panose="020B0604020202020204" pitchFamily="34" charset="0"/>
              <a:buChar char="•"/>
            </a:pPr>
            <a:endParaRPr lang="fr-CH" sz="2000" dirty="0"/>
          </a:p>
          <a:p>
            <a:pPr marL="457200" indent="-457200">
              <a:buFont typeface="Arial" panose="020B0604020202020204" pitchFamily="34" charset="0"/>
              <a:buChar char="•"/>
            </a:pPr>
            <a:r>
              <a:rPr lang="fr-CH" sz="2000" dirty="0" smtClean="0"/>
              <a:t>La </a:t>
            </a:r>
            <a:r>
              <a:rPr lang="fr-CH" sz="2000" dirty="0"/>
              <a:t>solution Mobile ID est une procédure de login idéale pour accéder à e-finance </a:t>
            </a:r>
            <a:r>
              <a:rPr lang="fr-CH" sz="2000" dirty="0" smtClean="0"/>
              <a:t>depuis le </a:t>
            </a:r>
            <a:r>
              <a:rPr lang="fr-CH" sz="2000" dirty="0"/>
              <a:t>smartphone.</a:t>
            </a:r>
          </a:p>
        </p:txBody>
      </p:sp>
      <p:pic>
        <p:nvPicPr>
          <p:cNvPr id="3" name="Image 2"/>
          <p:cNvPicPr>
            <a:picLocks noChangeAspect="1"/>
          </p:cNvPicPr>
          <p:nvPr/>
        </p:nvPicPr>
        <p:blipFill>
          <a:blip r:embed="rId4"/>
          <a:stretch>
            <a:fillRect/>
          </a:stretch>
        </p:blipFill>
        <p:spPr>
          <a:xfrm>
            <a:off x="7788188" y="1160748"/>
            <a:ext cx="2701094" cy="4408810"/>
          </a:xfrm>
          <a:prstGeom prst="rect">
            <a:avLst/>
          </a:prstGeom>
        </p:spPr>
      </p:pic>
    </p:spTree>
    <p:custDataLst>
      <p:tags r:id="rId1"/>
    </p:custDataLst>
    <p:extLst>
      <p:ext uri="{BB962C8B-B14F-4D97-AF65-F5344CB8AC3E}">
        <p14:creationId xmlns:p14="http://schemas.microsoft.com/office/powerpoint/2010/main" val="39612271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534164" y="1052736"/>
            <a:ext cx="11123671" cy="4752528"/>
          </a:xfrm>
          <a:prstGeom prst="rect">
            <a:avLst/>
          </a:prstGeom>
        </p:spPr>
      </p:pic>
    </p:spTree>
    <p:custDataLst>
      <p:tags r:id="rId1"/>
    </p:custDataLst>
    <p:extLst>
      <p:ext uri="{BB962C8B-B14F-4D97-AF65-F5344CB8AC3E}">
        <p14:creationId xmlns:p14="http://schemas.microsoft.com/office/powerpoint/2010/main" val="318803970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custDataLst>
              <p:tags r:id="rId2"/>
            </p:custDataLst>
          </p:nvPr>
        </p:nvSpPr>
        <p:spPr>
          <a:xfrm>
            <a:off x="407368" y="439200"/>
            <a:ext cx="11376000" cy="984885"/>
          </a:xfrm>
          <a:prstGeom prst="rect">
            <a:avLst/>
          </a:prstGeom>
        </p:spPr>
        <p:txBody>
          <a:bodyPr/>
          <a:lstStyle>
            <a:lvl1pPr algn="l" rtl="0" eaLnBrk="1" fontAlgn="base" hangingPunct="1">
              <a:lnSpc>
                <a:spcPct val="100000"/>
              </a:lnSpc>
              <a:spcBef>
                <a:spcPct val="0"/>
              </a:spcBef>
              <a:spcAft>
                <a:spcPct val="0"/>
              </a:spcAft>
              <a:defRPr lang="de-CH" sz="3200" b="0" cap="none" baseline="0">
                <a:solidFill>
                  <a:srgbClr val="000000"/>
                </a:solidFill>
                <a:latin typeface="+mj-lt"/>
                <a:ea typeface="+mj-ea"/>
                <a:cs typeface="+mj-cs"/>
              </a:defRPr>
            </a:lvl1pPr>
            <a:lvl2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2pPr>
            <a:lvl3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3pPr>
            <a:lvl4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4pPr>
            <a:lvl5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5pPr>
            <a:lvl6pPr marL="457200" algn="l" rtl="0" eaLnBrk="1" fontAlgn="base" hangingPunct="1">
              <a:lnSpc>
                <a:spcPct val="95000"/>
              </a:lnSpc>
              <a:spcBef>
                <a:spcPct val="0"/>
              </a:spcBef>
              <a:spcAft>
                <a:spcPct val="0"/>
              </a:spcAft>
              <a:defRPr sz="2400" b="1">
                <a:solidFill>
                  <a:srgbClr val="000000"/>
                </a:solidFill>
                <a:latin typeface="Frutiger 45 Light" pitchFamily="34" charset="-128"/>
              </a:defRPr>
            </a:lvl6pPr>
            <a:lvl7pPr marL="914400" algn="l" rtl="0" eaLnBrk="1" fontAlgn="base" hangingPunct="1">
              <a:lnSpc>
                <a:spcPct val="95000"/>
              </a:lnSpc>
              <a:spcBef>
                <a:spcPct val="0"/>
              </a:spcBef>
              <a:spcAft>
                <a:spcPct val="0"/>
              </a:spcAft>
              <a:defRPr sz="2400" b="1">
                <a:solidFill>
                  <a:srgbClr val="000000"/>
                </a:solidFill>
                <a:latin typeface="Frutiger 45 Light" pitchFamily="34" charset="-128"/>
              </a:defRPr>
            </a:lvl7pPr>
            <a:lvl8pPr marL="1371600" algn="l" rtl="0" eaLnBrk="1" fontAlgn="base" hangingPunct="1">
              <a:lnSpc>
                <a:spcPct val="95000"/>
              </a:lnSpc>
              <a:spcBef>
                <a:spcPct val="0"/>
              </a:spcBef>
              <a:spcAft>
                <a:spcPct val="0"/>
              </a:spcAft>
              <a:defRPr sz="2400" b="1">
                <a:solidFill>
                  <a:srgbClr val="000000"/>
                </a:solidFill>
                <a:latin typeface="Frutiger 45 Light" pitchFamily="34" charset="-128"/>
              </a:defRPr>
            </a:lvl8pPr>
            <a:lvl9pPr marL="1828800" algn="l" rtl="0" eaLnBrk="1" fontAlgn="base" hangingPunct="1">
              <a:lnSpc>
                <a:spcPct val="95000"/>
              </a:lnSpc>
              <a:spcBef>
                <a:spcPct val="0"/>
              </a:spcBef>
              <a:spcAft>
                <a:spcPct val="0"/>
              </a:spcAft>
              <a:defRPr sz="2400" b="1">
                <a:solidFill>
                  <a:srgbClr val="000000"/>
                </a:solidFill>
                <a:latin typeface="Frutiger 45 Light" pitchFamily="34" charset="-128"/>
              </a:defRPr>
            </a:lvl9pPr>
          </a:lstStyle>
          <a:p>
            <a:r>
              <a:rPr lang="fr-CH" dirty="0" smtClean="0"/>
              <a:t>Scan </a:t>
            </a:r>
            <a:r>
              <a:rPr lang="fr-CH" dirty="0"/>
              <a:t>+ </a:t>
            </a:r>
            <a:r>
              <a:rPr lang="fr-CH" dirty="0" err="1"/>
              <a:t>Pay</a:t>
            </a:r>
            <a:r>
              <a:rPr lang="fr-CH" dirty="0"/>
              <a:t>: scanner les bulletins de versement et les transmettre à e-finance</a:t>
            </a:r>
            <a:endParaRPr lang="fr-CH" kern="0" dirty="0"/>
          </a:p>
          <a:p>
            <a:endParaRPr lang="fr-CH" kern="0" dirty="0"/>
          </a:p>
        </p:txBody>
      </p:sp>
      <p:pic>
        <p:nvPicPr>
          <p:cNvPr id="2" name="Image 1"/>
          <p:cNvPicPr>
            <a:picLocks noChangeAspect="1"/>
          </p:cNvPicPr>
          <p:nvPr/>
        </p:nvPicPr>
        <p:blipFill>
          <a:blip r:embed="rId4"/>
          <a:stretch>
            <a:fillRect/>
          </a:stretch>
        </p:blipFill>
        <p:spPr>
          <a:xfrm>
            <a:off x="6095368" y="1196752"/>
            <a:ext cx="5796644" cy="3234216"/>
          </a:xfrm>
          <a:prstGeom prst="rect">
            <a:avLst/>
          </a:prstGeom>
        </p:spPr>
      </p:pic>
      <p:pic>
        <p:nvPicPr>
          <p:cNvPr id="6" name="Image 5"/>
          <p:cNvPicPr>
            <a:picLocks noChangeAspect="1"/>
          </p:cNvPicPr>
          <p:nvPr/>
        </p:nvPicPr>
        <p:blipFill>
          <a:blip r:embed="rId5"/>
          <a:stretch>
            <a:fillRect/>
          </a:stretch>
        </p:blipFill>
        <p:spPr>
          <a:xfrm>
            <a:off x="401896" y="3876741"/>
            <a:ext cx="7098260" cy="2302461"/>
          </a:xfrm>
          <a:prstGeom prst="rect">
            <a:avLst/>
          </a:prstGeom>
        </p:spPr>
      </p:pic>
    </p:spTree>
    <p:custDataLst>
      <p:tags r:id="rId1"/>
    </p:custDataLst>
    <p:extLst>
      <p:ext uri="{BB962C8B-B14F-4D97-AF65-F5344CB8AC3E}">
        <p14:creationId xmlns:p14="http://schemas.microsoft.com/office/powerpoint/2010/main" val="266915385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custDataLst>
              <p:tags r:id="rId2"/>
            </p:custDataLst>
          </p:nvPr>
        </p:nvSpPr>
        <p:spPr bwMode="white">
          <a:xfrm>
            <a:off x="10228" y="-315416"/>
            <a:ext cx="12193200" cy="6858000"/>
          </a:xfrm>
          <a:prstGeom prst="rect">
            <a:avLst/>
          </a:prstGeom>
          <a:solidFill>
            <a:srgbClr val="3D6F1A"/>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sp>
        <p:nvSpPr>
          <p:cNvPr id="9" name="Akzent"/>
          <p:cNvSpPr/>
          <p:nvPr>
            <p:custDataLst>
              <p:tags r:id="rId3"/>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8" name="FXRG3CX5T"/>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bwMode="auto">
          <a:xfrm>
            <a:off x="0" y="4319931"/>
            <a:ext cx="2344755" cy="658817"/>
          </a:xfrm>
          <a:prstGeom prst="rect">
            <a:avLst/>
          </a:prstGeom>
          <a:noFill/>
        </p:spPr>
      </p:pic>
      <p:sp>
        <p:nvSpPr>
          <p:cNvPr id="2" name="Titre 1"/>
          <p:cNvSpPr>
            <a:spLocks noGrp="1"/>
          </p:cNvSpPr>
          <p:nvPr>
            <p:ph type="title"/>
          </p:nvPr>
        </p:nvSpPr>
        <p:spPr>
          <a:xfrm>
            <a:off x="0" y="997184"/>
            <a:ext cx="10126800" cy="3322747"/>
          </a:xfrm>
        </p:spPr>
        <p:txBody>
          <a:bodyPr/>
          <a:lstStyle/>
          <a:p>
            <a:r>
              <a:rPr lang="fr-CH" sz="3200" b="1" dirty="0"/>
              <a:t>E-cockpit </a:t>
            </a:r>
            <a:br>
              <a:rPr lang="fr-CH" sz="3200" b="1" dirty="0"/>
            </a:br>
            <a:r>
              <a:rPr lang="fr-CH" sz="3200" b="1" dirty="0"/>
              <a:t/>
            </a:r>
            <a:br>
              <a:rPr lang="fr-CH" sz="3200" b="1" dirty="0"/>
            </a:br>
            <a:r>
              <a:rPr lang="fr-CH" sz="3200" b="1" dirty="0"/>
              <a:t>Une vue d’ensemble en toute simplicité</a:t>
            </a:r>
            <a:r>
              <a:rPr lang="fr-CH" sz="3200" dirty="0"/>
              <a:t/>
            </a:r>
            <a:br>
              <a:rPr lang="fr-CH" sz="3200" dirty="0"/>
            </a:br>
            <a:endParaRPr lang="fr-CH" sz="3000" dirty="0"/>
          </a:p>
        </p:txBody>
      </p:sp>
    </p:spTree>
    <p:custDataLst>
      <p:tags r:id="rId1"/>
    </p:custDataLst>
    <p:extLst>
      <p:ext uri="{BB962C8B-B14F-4D97-AF65-F5344CB8AC3E}">
        <p14:creationId xmlns:p14="http://schemas.microsoft.com/office/powerpoint/2010/main" val="2652967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p:txBody>
          <a:bodyPr/>
          <a:lstStyle/>
          <a:p>
            <a:pPr algn="ctr"/>
            <a:r>
              <a:rPr lang="fr-CH" sz="4400" b="1" dirty="0" smtClean="0"/>
              <a:t>Sommaire</a:t>
            </a:r>
            <a:r>
              <a:rPr lang="fr-CH" dirty="0" smtClean="0"/>
              <a:t/>
            </a:r>
            <a:br>
              <a:rPr lang="fr-CH" dirty="0" smtClean="0"/>
            </a:br>
            <a:endParaRPr lang="fr-CH" sz="1800" dirty="0"/>
          </a:p>
        </p:txBody>
      </p:sp>
      <p:sp>
        <p:nvSpPr>
          <p:cNvPr id="5" name="Fußzeilenplatzhalter 4"/>
          <p:cNvSpPr>
            <a:spLocks noGrp="1"/>
          </p:cNvSpPr>
          <p:nvPr>
            <p:ph type="ftr" sz="quarter" idx="14"/>
            <p:custDataLst>
              <p:tags r:id="rId3"/>
            </p:custDataLst>
          </p:nvPr>
        </p:nvSpPr>
        <p:spPr/>
        <p:txBody>
          <a:bodyPr/>
          <a:lstStyle/>
          <a:p>
            <a:r>
              <a:rPr lang="fr-CH" dirty="0" smtClean="0"/>
              <a:t>&gt;&gt;Modification du pied de page: sélectionner «En-tête et pied de page» dans l'onglet «Menu Poste». </a:t>
            </a:r>
          </a:p>
          <a:p>
            <a:r>
              <a:rPr lang="fr-CH" dirty="0" err="1" smtClean="0"/>
              <a:t>PostFinance</a:t>
            </a:r>
            <a:r>
              <a:rPr lang="fr-CH" dirty="0" smtClean="0"/>
              <a:t> SA | Date | </a:t>
            </a:r>
            <a:r>
              <a:rPr lang="fr-CH" dirty="0" err="1" smtClean="0"/>
              <a:t>V01.00</a:t>
            </a:r>
            <a:r>
              <a:rPr lang="fr-CH" dirty="0" smtClean="0"/>
              <a:t> | confidentiel/interne/public | Sujet de la présentation | Auteur</a:t>
            </a:r>
            <a:endParaRPr lang="fr-CH" dirty="0"/>
          </a:p>
        </p:txBody>
      </p:sp>
      <p:sp>
        <p:nvSpPr>
          <p:cNvPr id="4" name="Foliennummernplatzhalter 3"/>
          <p:cNvSpPr>
            <a:spLocks noGrp="1"/>
          </p:cNvSpPr>
          <p:nvPr>
            <p:ph type="sldNum" sz="quarter" idx="15"/>
            <p:custDataLst>
              <p:tags r:id="rId4"/>
            </p:custDataLst>
          </p:nvPr>
        </p:nvSpPr>
        <p:spPr/>
        <p:txBody>
          <a:bodyPr/>
          <a:lstStyle/>
          <a:p>
            <a:r>
              <a:rPr lang="fr-CH" dirty="0" smtClean="0"/>
              <a:t> Page </a:t>
            </a:r>
            <a:fld id="{9D1CE59F-3E2C-43A1-9A3C-65F063D14E4A}" type="slidenum">
              <a:rPr lang="fr-CH" smtClean="0"/>
              <a:pPr/>
              <a:t>2</a:t>
            </a:fld>
            <a:endParaRPr lang="fr-CH" dirty="0"/>
          </a:p>
        </p:txBody>
      </p:sp>
      <p:sp>
        <p:nvSpPr>
          <p:cNvPr id="7" name="Rectangle 6"/>
          <p:cNvSpPr/>
          <p:nvPr/>
        </p:nvSpPr>
        <p:spPr>
          <a:xfrm>
            <a:off x="983432" y="1628800"/>
            <a:ext cx="10477164" cy="2585323"/>
          </a:xfrm>
          <a:prstGeom prst="rect">
            <a:avLst/>
          </a:prstGeom>
        </p:spPr>
        <p:txBody>
          <a:bodyPr wrap="square">
            <a:spAutoFit/>
          </a:bodyPr>
          <a:lstStyle/>
          <a:p>
            <a:pPr marL="457200" indent="-457200">
              <a:buAutoNum type="arabicParenR"/>
            </a:pPr>
            <a:r>
              <a:rPr lang="fr-CH" dirty="0"/>
              <a:t>Présentation des conseillers </a:t>
            </a:r>
            <a:r>
              <a:rPr lang="fr-CH" dirty="0" err="1" smtClean="0"/>
              <a:t>PostFinance</a:t>
            </a:r>
            <a:endParaRPr lang="fr-CH" dirty="0" smtClean="0"/>
          </a:p>
          <a:p>
            <a:pPr marL="457200" indent="-457200">
              <a:buAutoNum type="arabicParenR"/>
            </a:pPr>
            <a:endParaRPr lang="fr-CH" dirty="0"/>
          </a:p>
          <a:p>
            <a:pPr marL="457200" indent="-457200">
              <a:buAutoNum type="arabicParenR"/>
            </a:pPr>
            <a:r>
              <a:rPr lang="fr-CH" dirty="0" smtClean="0"/>
              <a:t>Stratégie </a:t>
            </a:r>
            <a:r>
              <a:rPr lang="fr-CH" dirty="0" err="1" smtClean="0"/>
              <a:t>PostFinance</a:t>
            </a:r>
            <a:endParaRPr lang="fr-CH" dirty="0" smtClean="0"/>
          </a:p>
          <a:p>
            <a:pPr marL="457200" indent="-457200">
              <a:buAutoNum type="arabicParenR"/>
            </a:pPr>
            <a:endParaRPr lang="fr-CH" dirty="0"/>
          </a:p>
          <a:p>
            <a:pPr marL="457200" indent="-457200">
              <a:buAutoNum type="arabicParenR"/>
            </a:pPr>
            <a:r>
              <a:rPr lang="fr-CH" dirty="0" smtClean="0"/>
              <a:t>E-services </a:t>
            </a:r>
            <a:r>
              <a:rPr lang="fr-CH" dirty="0"/>
              <a:t>de </a:t>
            </a:r>
            <a:r>
              <a:rPr lang="fr-CH" dirty="0" err="1" smtClean="0"/>
              <a:t>Postfinance</a:t>
            </a:r>
            <a:endParaRPr lang="fr-CH" dirty="0" smtClean="0"/>
          </a:p>
          <a:p>
            <a:endParaRPr lang="fr-CH" dirty="0"/>
          </a:p>
          <a:p>
            <a:r>
              <a:rPr lang="fr-CH" dirty="0" smtClean="0"/>
              <a:t>	E-finance </a:t>
            </a:r>
            <a:r>
              <a:rPr lang="fr-CH" dirty="0"/>
              <a:t>– </a:t>
            </a:r>
            <a:r>
              <a:rPr lang="fr-CH" dirty="0" err="1" smtClean="0"/>
              <a:t>PostFinance</a:t>
            </a:r>
            <a:r>
              <a:rPr lang="fr-CH" dirty="0" smtClean="0"/>
              <a:t> </a:t>
            </a:r>
            <a:r>
              <a:rPr lang="fr-CH" dirty="0" err="1" smtClean="0"/>
              <a:t>Twint</a:t>
            </a:r>
            <a:r>
              <a:rPr lang="fr-CH" dirty="0" smtClean="0"/>
              <a:t>- </a:t>
            </a:r>
            <a:r>
              <a:rPr lang="fr-CH" dirty="0" err="1"/>
              <a:t>PostFinance</a:t>
            </a:r>
            <a:r>
              <a:rPr lang="fr-CH" dirty="0"/>
              <a:t> App- E-cockpit- E-tirelire-E-facture</a:t>
            </a:r>
          </a:p>
          <a:p>
            <a:pPr marL="457200" indent="-457200">
              <a:buAutoNum type="arabicParenR"/>
            </a:pPr>
            <a:endParaRPr lang="fr-CH" dirty="0"/>
          </a:p>
          <a:p>
            <a:r>
              <a:rPr lang="fr-CH" dirty="0"/>
              <a:t>3)    Questions et </a:t>
            </a:r>
            <a:r>
              <a:rPr lang="fr-CH" dirty="0" smtClean="0"/>
              <a:t>MERCI !</a:t>
            </a:r>
            <a:endParaRPr lang="fr-CH" dirty="0"/>
          </a:p>
        </p:txBody>
      </p:sp>
    </p:spTree>
    <p:custDataLst>
      <p:tags r:id="rId1"/>
    </p:custDataLst>
    <p:extLst>
      <p:ext uri="{BB962C8B-B14F-4D97-AF65-F5344CB8AC3E}">
        <p14:creationId xmlns:p14="http://schemas.microsoft.com/office/powerpoint/2010/main" val="389807188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4"/>
            <p:custDataLst>
              <p:tags r:id="rId2"/>
            </p:custDataLst>
          </p:nvPr>
        </p:nvSpPr>
        <p:spPr/>
        <p:txBody>
          <a:bodyPr/>
          <a:lstStyle/>
          <a:p>
            <a:pPr algn="ctr"/>
            <a:r>
              <a:rPr lang="fr-CH" sz="3300" b="1" dirty="0"/>
              <a:t>E-cockpit vous offre des points de repère et vous permet de garder le contrôle sur vos finances en regroupant automatiquement vos dépenses tirées d’e-finance en différentes catégories, comme par exemple «Ménage» ou «Logement» et les présentant sous forme graphique. En outre, e-cockpit vous aide à créer et à contrôler les objectifs budgétaires et d’épargne.</a:t>
            </a:r>
            <a:endParaRPr lang="fr-CH" sz="3300" b="1" dirty="0">
              <a:latin typeface="Frutiger 45 Light" panose="020B0403030504020204" pitchFamily="34" charset="0"/>
            </a:endParaRPr>
          </a:p>
        </p:txBody>
      </p:sp>
      <p:sp>
        <p:nvSpPr>
          <p:cNvPr id="11" name="Foliennummernplatzhalter 10"/>
          <p:cNvSpPr>
            <a:spLocks noGrp="1"/>
          </p:cNvSpPr>
          <p:nvPr>
            <p:ph type="sldNum" sz="quarter" idx="18"/>
            <p:custDataLst>
              <p:tags r:id="rId3"/>
            </p:custDataLst>
          </p:nvPr>
        </p:nvSpPr>
        <p:spPr/>
        <p:txBody>
          <a:bodyPr/>
          <a:lstStyle/>
          <a:p>
            <a:r>
              <a:rPr lang="fr-CH" dirty="0" smtClean="0">
                <a:latin typeface="Frutiger 45 Light" panose="020B0403030504020204" pitchFamily="34" charset="0"/>
              </a:rPr>
              <a:t> Page </a:t>
            </a:r>
            <a:fld id="{9D1CE59F-3E2C-43A1-9A3C-65F063D14E4A}" type="slidenum">
              <a:rPr lang="fr-CH" smtClean="0">
                <a:latin typeface="Frutiger 45 Light" panose="020B0403030504020204" pitchFamily="34" charset="0"/>
              </a:rPr>
              <a:pPr/>
              <a:t>20</a:t>
            </a:fld>
            <a:endParaRPr lang="fr-CH" dirty="0">
              <a:latin typeface="Frutiger 45 Light" panose="020B0403030504020204" pitchFamily="34" charset="0"/>
            </a:endParaRPr>
          </a:p>
        </p:txBody>
      </p:sp>
      <p:sp>
        <p:nvSpPr>
          <p:cNvPr id="12" name="Fußzeilenplatzhalter 11"/>
          <p:cNvSpPr>
            <a:spLocks noGrp="1"/>
          </p:cNvSpPr>
          <p:nvPr>
            <p:ph type="ftr" sz="quarter" idx="19"/>
            <p:custDataLst>
              <p:tags r:id="rId4"/>
            </p:custDataLst>
          </p:nvPr>
        </p:nvSpPr>
        <p:spPr/>
        <p:txBody>
          <a:bodyPr/>
          <a:lstStyle/>
          <a:p>
            <a:r>
              <a:rPr lang="fr-CH" dirty="0" smtClean="0"/>
              <a:t>&gt;&gt;Modification du pied de page: sélectionner «En-tête et pied de page» dans l'onglet «Menu Poste». </a:t>
            </a:r>
          </a:p>
          <a:p>
            <a:r>
              <a:rPr lang="fr-CH" dirty="0" err="1" smtClean="0"/>
              <a:t>PostFinance</a:t>
            </a:r>
            <a:r>
              <a:rPr lang="fr-CH" dirty="0" smtClean="0"/>
              <a:t> SA | Date | </a:t>
            </a:r>
            <a:r>
              <a:rPr lang="fr-CH" dirty="0" err="1" smtClean="0"/>
              <a:t>V01.00</a:t>
            </a:r>
            <a:r>
              <a:rPr lang="fr-CH" dirty="0" smtClean="0"/>
              <a:t> | confidentiel/interne/public | Sujet de la présentation | Auteur</a:t>
            </a:r>
            <a:endParaRPr lang="fr-CH" dirty="0"/>
          </a:p>
        </p:txBody>
      </p:sp>
    </p:spTree>
    <p:custDataLst>
      <p:tags r:id="rId1"/>
    </p:custDataLst>
    <p:extLst>
      <p:ext uri="{BB962C8B-B14F-4D97-AF65-F5344CB8AC3E}">
        <p14:creationId xmlns:p14="http://schemas.microsoft.com/office/powerpoint/2010/main" val="164639767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2"/>
            </p:custDataLst>
          </p:nvPr>
        </p:nvSpPr>
        <p:spPr/>
        <p:txBody>
          <a:bodyPr/>
          <a:lstStyle/>
          <a:p>
            <a:r>
              <a:rPr lang="fr-CH" dirty="0" smtClean="0"/>
              <a:t>Fonctions sélectionnées</a:t>
            </a:r>
            <a:endParaRPr lang="fr-CH" dirty="0"/>
          </a:p>
        </p:txBody>
      </p:sp>
      <p:sp>
        <p:nvSpPr>
          <p:cNvPr id="11" name="Foliennummernplatzhalter 10"/>
          <p:cNvSpPr>
            <a:spLocks noGrp="1"/>
          </p:cNvSpPr>
          <p:nvPr>
            <p:ph type="sldNum" sz="quarter" idx="15"/>
            <p:custDataLst>
              <p:tags r:id="rId3"/>
            </p:custDataLst>
          </p:nvPr>
        </p:nvSpPr>
        <p:spPr/>
        <p:txBody>
          <a:bodyPr/>
          <a:lstStyle/>
          <a:p>
            <a:r>
              <a:rPr lang="fr-CH" smtClean="0"/>
              <a:t> Page </a:t>
            </a:r>
            <a:fld id="{9D1CE59F-3E2C-43A1-9A3C-65F063D14E4A}" type="slidenum">
              <a:rPr lang="fr-CH" smtClean="0"/>
              <a:pPr/>
              <a:t>21</a:t>
            </a:fld>
            <a:endParaRPr lang="fr-CH" dirty="0"/>
          </a:p>
        </p:txBody>
      </p:sp>
      <p:sp>
        <p:nvSpPr>
          <p:cNvPr id="2" name="Inhaltsplatzhalter 1"/>
          <p:cNvSpPr>
            <a:spLocks noGrp="1"/>
          </p:cNvSpPr>
          <p:nvPr>
            <p:ph sz="quarter" idx="13"/>
            <p:custDataLst>
              <p:tags r:id="rId4"/>
            </p:custDataLst>
          </p:nvPr>
        </p:nvSpPr>
        <p:spPr/>
        <p:txBody>
          <a:bodyPr/>
          <a:lstStyle/>
          <a:p>
            <a:r>
              <a:rPr lang="fr-CH" smtClean="0"/>
              <a:t>Les thèmes et les textes sont structurés au moyen de puces</a:t>
            </a:r>
          </a:p>
          <a:p>
            <a:r>
              <a:rPr lang="fr-CH" smtClean="0"/>
              <a:t>Les puces utilisées sont des tirets demi-cadratins</a:t>
            </a:r>
          </a:p>
          <a:p>
            <a:r>
              <a:rPr lang="fr-CH" smtClean="0"/>
              <a:t>L'utilisation de points ou d'autres signes n'est pas autorisée</a:t>
            </a:r>
            <a:endParaRPr lang="fr-CH" dirty="0"/>
          </a:p>
        </p:txBody>
      </p:sp>
      <p:pic>
        <p:nvPicPr>
          <p:cNvPr id="4" name="Image 3"/>
          <p:cNvPicPr>
            <a:picLocks noChangeAspect="1"/>
          </p:cNvPicPr>
          <p:nvPr/>
        </p:nvPicPr>
        <p:blipFill>
          <a:blip r:embed="rId6"/>
          <a:stretch>
            <a:fillRect/>
          </a:stretch>
        </p:blipFill>
        <p:spPr>
          <a:xfrm>
            <a:off x="191344" y="425988"/>
            <a:ext cx="11457457" cy="4846054"/>
          </a:xfrm>
          <a:prstGeom prst="rect">
            <a:avLst/>
          </a:prstGeom>
        </p:spPr>
      </p:pic>
    </p:spTree>
    <p:custDataLst>
      <p:tags r:id="rId1"/>
    </p:custDataLst>
    <p:extLst>
      <p:ext uri="{BB962C8B-B14F-4D97-AF65-F5344CB8AC3E}">
        <p14:creationId xmlns:p14="http://schemas.microsoft.com/office/powerpoint/2010/main" val="19591701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2"/>
            </p:custDataLst>
          </p:nvPr>
        </p:nvSpPr>
        <p:spPr/>
        <p:txBody>
          <a:bodyPr/>
          <a:lstStyle/>
          <a:p>
            <a:r>
              <a:rPr lang="fr-CH" dirty="0" smtClean="0"/>
              <a:t>Fonctions sélectionnées</a:t>
            </a:r>
            <a:endParaRPr lang="fr-CH" dirty="0"/>
          </a:p>
        </p:txBody>
      </p:sp>
      <p:sp>
        <p:nvSpPr>
          <p:cNvPr id="12" name="Fußzeilenplatzhalter 11"/>
          <p:cNvSpPr>
            <a:spLocks noGrp="1"/>
          </p:cNvSpPr>
          <p:nvPr>
            <p:ph type="ftr" sz="quarter" idx="14"/>
            <p:custDataLst>
              <p:tags r:id="rId3"/>
            </p:custDataLst>
          </p:nvPr>
        </p:nvSpPr>
        <p:spPr/>
        <p:txBody>
          <a:bodyPr/>
          <a:lstStyle/>
          <a:p>
            <a:endParaRPr lang="fr-CH" dirty="0"/>
          </a:p>
        </p:txBody>
      </p:sp>
      <p:sp>
        <p:nvSpPr>
          <p:cNvPr id="11" name="Foliennummernplatzhalter 10"/>
          <p:cNvSpPr>
            <a:spLocks noGrp="1"/>
          </p:cNvSpPr>
          <p:nvPr>
            <p:ph type="sldNum" sz="quarter" idx="15"/>
            <p:custDataLst>
              <p:tags r:id="rId4"/>
            </p:custDataLst>
          </p:nvPr>
        </p:nvSpPr>
        <p:spPr/>
        <p:txBody>
          <a:bodyPr/>
          <a:lstStyle/>
          <a:p>
            <a:r>
              <a:rPr lang="fr-CH" smtClean="0"/>
              <a:t> Page </a:t>
            </a:r>
            <a:fld id="{9D1CE59F-3E2C-43A1-9A3C-65F063D14E4A}" type="slidenum">
              <a:rPr lang="fr-CH" smtClean="0"/>
              <a:pPr/>
              <a:t>22</a:t>
            </a:fld>
            <a:endParaRPr lang="fr-CH" dirty="0"/>
          </a:p>
        </p:txBody>
      </p:sp>
      <p:sp>
        <p:nvSpPr>
          <p:cNvPr id="2" name="Inhaltsplatzhalter 1"/>
          <p:cNvSpPr>
            <a:spLocks noGrp="1"/>
          </p:cNvSpPr>
          <p:nvPr>
            <p:ph sz="quarter" idx="13"/>
            <p:custDataLst>
              <p:tags r:id="rId5"/>
            </p:custDataLst>
          </p:nvPr>
        </p:nvSpPr>
        <p:spPr/>
        <p:txBody>
          <a:bodyPr/>
          <a:lstStyle/>
          <a:p>
            <a:r>
              <a:rPr lang="fr-CH" smtClean="0"/>
              <a:t>Les thèmes et les textes sont structurés au moyen de puces</a:t>
            </a:r>
          </a:p>
          <a:p>
            <a:r>
              <a:rPr lang="fr-CH" smtClean="0"/>
              <a:t>Les puces utilisées sont des tirets demi-cadratins</a:t>
            </a:r>
          </a:p>
          <a:p>
            <a:r>
              <a:rPr lang="fr-CH" smtClean="0"/>
              <a:t>L'utilisation de points ou d'autres signes n'est pas autorisée</a:t>
            </a:r>
            <a:endParaRPr lang="fr-CH" dirty="0"/>
          </a:p>
        </p:txBody>
      </p:sp>
      <p:pic>
        <p:nvPicPr>
          <p:cNvPr id="6" name="Image 5"/>
          <p:cNvPicPr>
            <a:picLocks noChangeAspect="1"/>
          </p:cNvPicPr>
          <p:nvPr/>
        </p:nvPicPr>
        <p:blipFill>
          <a:blip r:embed="rId7"/>
          <a:stretch>
            <a:fillRect/>
          </a:stretch>
        </p:blipFill>
        <p:spPr>
          <a:xfrm>
            <a:off x="406800" y="1092891"/>
            <a:ext cx="9577064" cy="5347089"/>
          </a:xfrm>
          <a:prstGeom prst="rect">
            <a:avLst/>
          </a:prstGeom>
        </p:spPr>
      </p:pic>
    </p:spTree>
    <p:custDataLst>
      <p:tags r:id="rId1"/>
    </p:custDataLst>
    <p:extLst>
      <p:ext uri="{BB962C8B-B14F-4D97-AF65-F5344CB8AC3E}">
        <p14:creationId xmlns:p14="http://schemas.microsoft.com/office/powerpoint/2010/main" val="397314931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custDataLst>
              <p:tags r:id="rId3"/>
            </p:custDataLst>
          </p:nvPr>
        </p:nvSpPr>
        <p:spPr bwMode="gray">
          <a:xfrm>
            <a:off x="0" y="0"/>
            <a:ext cx="12193200" cy="6858000"/>
          </a:xfrm>
          <a:prstGeom prst="rect">
            <a:avLst/>
          </a:prstGeom>
          <a:solidFill>
            <a:srgbClr val="FFFFFF"/>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graphicFrame>
        <p:nvGraphicFramePr>
          <p:cNvPr id="7" name="Tableau 6"/>
          <p:cNvGraphicFramePr>
            <a:graphicFrameLocks noGrp="1"/>
          </p:cNvGraphicFramePr>
          <p:nvPr/>
        </p:nvGraphicFramePr>
        <p:xfrm>
          <a:off x="838200" y="3818414"/>
          <a:ext cx="10515600" cy="365760"/>
        </p:xfrm>
        <a:graphic>
          <a:graphicData uri="http://schemas.openxmlformats.org/drawingml/2006/table">
            <a:tbl>
              <a:tblPr/>
              <a:tblGrid>
                <a:gridCol w="10515600">
                  <a:extLst>
                    <a:ext uri="{9D8B030D-6E8A-4147-A177-3AD203B41FA5}">
                      <a16:colId xmlns:a16="http://schemas.microsoft.com/office/drawing/2014/main" xmlns="" val="2402056326"/>
                    </a:ext>
                  </a:extLst>
                </a:gridCol>
              </a:tblGrid>
              <a:tr h="0">
                <a:tc>
                  <a:txBody>
                    <a:bodyPr/>
                    <a:lstStyle/>
                    <a:p>
                      <a:endParaRPr lang="fr-CH" dirty="0"/>
                    </a:p>
                  </a:txBody>
                  <a:tcPr anchor="ctr">
                    <a:lnL>
                      <a:noFill/>
                    </a:lnL>
                    <a:lnR>
                      <a:noFill/>
                    </a:lnR>
                    <a:lnT>
                      <a:noFill/>
                    </a:lnT>
                    <a:lnB>
                      <a:noFill/>
                    </a:lnB>
                  </a:tcPr>
                </a:tc>
                <a:extLst>
                  <a:ext uri="{0D108BD9-81ED-4DB2-BD59-A6C34878D82A}">
                    <a16:rowId xmlns:a16="http://schemas.microsoft.com/office/drawing/2014/main" xmlns="" val="4192236560"/>
                  </a:ext>
                </a:extLst>
              </a:tr>
            </a:tbl>
          </a:graphicData>
        </a:graphic>
      </p:graphicFrame>
      <p:pic>
        <p:nvPicPr>
          <p:cNvPr id="2" name="Image 1"/>
          <p:cNvPicPr>
            <a:picLocks noChangeAspect="1"/>
          </p:cNvPicPr>
          <p:nvPr/>
        </p:nvPicPr>
        <p:blipFill>
          <a:blip r:embed="rId6"/>
          <a:stretch>
            <a:fillRect/>
          </a:stretch>
        </p:blipFill>
        <p:spPr>
          <a:xfrm>
            <a:off x="98071" y="1160748"/>
            <a:ext cx="11424625" cy="4320480"/>
          </a:xfrm>
          <a:prstGeom prst="rect">
            <a:avLst/>
          </a:prstGeom>
        </p:spPr>
      </p:pic>
      <p:sp>
        <p:nvSpPr>
          <p:cNvPr id="8" name="Rectangle 2"/>
          <p:cNvSpPr>
            <a:spLocks noGrp="1" noChangeArrowheads="1"/>
          </p:cNvSpPr>
          <p:nvPr>
            <p:ph type="title"/>
          </p:nvPr>
        </p:nvSpPr>
        <p:spPr bwMode="auto">
          <a:xfrm>
            <a:off x="335360" y="1511374"/>
            <a:ext cx="11853465" cy="19543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0" i="0" u="none" strike="noStrike" cap="none" normalizeH="0" baseline="0" dirty="0" smtClean="0">
                <a:ln>
                  <a:noFill/>
                </a:ln>
                <a:solidFill>
                  <a:schemeClr val="tx1"/>
                </a:solidFill>
                <a:effectLst/>
                <a:latin typeface="Arial" panose="020B0604020202020204" pitchFamily="34" charset="0"/>
              </a:rPr>
              <a:t>E-finance: partout et à tout moment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Accès à tous les comptes, paiements et dépôts de fonds en tout temps et en tout lieu</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Gérer plusieurs comptes et fiches client avec le même login</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Paiements en Suisse et à l’étranger dans différentes monnaies</a:t>
            </a: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500" b="0" i="0" u="none" strike="noStrike" cap="none" normalizeH="0" baseline="0" dirty="0" smtClean="0">
                <a:ln>
                  <a:noFill/>
                </a:ln>
                <a:solidFill>
                  <a:srgbClr val="000000"/>
                </a:solidFill>
                <a:effectLst/>
                <a:latin typeface="Arial" panose="020B0604020202020204" pitchFamily="34" charset="0"/>
              </a:rPr>
              <a:t>Couverture des dommages jusqu’à CHF 100’000.– en cas d’attaque par un virus ou un cheval de Troie</a:t>
            </a:r>
            <a:br>
              <a:rPr kumimoji="0" lang="fr-FR" altLang="fr-FR" sz="1500" b="0" i="0" u="none" strike="noStrike" cap="none" normalizeH="0" baseline="0" dirty="0" smtClean="0">
                <a:ln>
                  <a:noFill/>
                </a:ln>
                <a:solidFill>
                  <a:srgbClr val="000000"/>
                </a:solidFill>
                <a:effectLst/>
                <a:latin typeface="Arial" panose="020B0604020202020204" pitchFamily="34" charset="0"/>
              </a:rPr>
            </a:br>
            <a:endParaRPr kumimoji="0" lang="fr-FR" altLang="fr-FR" sz="900" b="0" i="0" u="none" strike="noStrike" cap="none" normalizeH="0" baseline="0" dirty="0" smtClean="0">
              <a:ln>
                <a:noFill/>
              </a:ln>
              <a:solidFill>
                <a:schemeClr val="tx1"/>
              </a:solidFill>
              <a:effectLst/>
              <a:latin typeface="Arial" panose="020B0604020202020204" pitchFamily="34" charset="0"/>
            </a:endParaRPr>
          </a:p>
          <a:p>
            <a:pPr eaLnBrk="0" hangingPunct="0">
              <a:buFontTx/>
              <a:buChar char="•"/>
            </a:pPr>
            <a:r>
              <a:rPr lang="fr-CH" sz="1800" dirty="0"/>
              <a:t>Accès également via la </a:t>
            </a:r>
            <a:r>
              <a:rPr lang="fr-CH" sz="1800" dirty="0" err="1"/>
              <a:t>PostFinance</a:t>
            </a:r>
            <a:r>
              <a:rPr lang="fr-CH" sz="1800" dirty="0"/>
              <a:t> App ou un navigateur mobile </a:t>
            </a:r>
            <a:br>
              <a:rPr lang="fr-CH" sz="1800" dirty="0"/>
            </a:b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 name="Akzent"/>
          <p:cNvSpPr/>
          <p:nvPr>
            <p:custDataLst>
              <p:tags r:id="rId4"/>
            </p:custDataLst>
          </p:nvPr>
        </p:nvSpPr>
        <p:spPr bwMode="auto">
          <a:xfrm>
            <a:off x="0" y="194397"/>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11" name="Image 10"/>
          <p:cNvPicPr>
            <a:picLocks noChangeAspect="1"/>
          </p:cNvPicPr>
          <p:nvPr/>
        </p:nvPicPr>
        <p:blipFill>
          <a:blip r:embed="rId7"/>
          <a:stretch>
            <a:fillRect/>
          </a:stretch>
        </p:blipFill>
        <p:spPr>
          <a:xfrm>
            <a:off x="167696" y="694225"/>
            <a:ext cx="10861666" cy="5152495"/>
          </a:xfrm>
          <a:prstGeom prst="rect">
            <a:avLst/>
          </a:prstGeom>
        </p:spPr>
      </p:pic>
      <p:pic>
        <p:nvPicPr>
          <p:cNvPr id="5" name="Image 4"/>
          <p:cNvPicPr>
            <a:picLocks noChangeAspect="1"/>
          </p:cNvPicPr>
          <p:nvPr/>
        </p:nvPicPr>
        <p:blipFill>
          <a:blip r:embed="rId8"/>
          <a:stretch>
            <a:fillRect/>
          </a:stretch>
        </p:blipFill>
        <p:spPr>
          <a:xfrm>
            <a:off x="6059996" y="1511373"/>
            <a:ext cx="4500500" cy="3814709"/>
          </a:xfrm>
          <a:prstGeom prst="rect">
            <a:avLst/>
          </a:prstGeom>
        </p:spPr>
      </p:pic>
    </p:spTree>
    <p:custDataLst>
      <p:tags r:id="rId2"/>
    </p:custDataLst>
    <p:extLst>
      <p:ext uri="{BB962C8B-B14F-4D97-AF65-F5344CB8AC3E}">
        <p14:creationId xmlns:p14="http://schemas.microsoft.com/office/powerpoint/2010/main" val="1258307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custDataLst>
              <p:tags r:id="rId2"/>
            </p:custDataLst>
          </p:nvPr>
        </p:nvSpPr>
        <p:spPr/>
        <p:txBody>
          <a:bodyPr/>
          <a:lstStyle/>
          <a:p>
            <a:r>
              <a:rPr lang="fr-CH" dirty="0" smtClean="0">
                <a:latin typeface="Frutiger 45 Light" panose="020B0403030504020204" pitchFamily="34" charset="0"/>
              </a:rPr>
              <a:t>Les thèmes et les textes sont structurés à l’aide d’une énumération chiffrée</a:t>
            </a:r>
          </a:p>
          <a:p>
            <a:r>
              <a:rPr lang="fr-CH" dirty="0" smtClean="0">
                <a:latin typeface="Frutiger 45 Light" panose="020B0403030504020204" pitchFamily="34" charset="0"/>
              </a:rPr>
              <a:t>La taille des caractères de la numérotation correspond à la taille du texte</a:t>
            </a:r>
          </a:p>
          <a:p>
            <a:r>
              <a:rPr lang="fr-CH" dirty="0" smtClean="0">
                <a:latin typeface="Frutiger 45 Light" panose="020B0403030504020204" pitchFamily="34" charset="0"/>
              </a:rPr>
              <a:t>Il s'agit ici d'un texte par défaut, il convient de l'écraser avec le texte requise</a:t>
            </a:r>
            <a:endParaRPr lang="fr-CH" dirty="0">
              <a:latin typeface="Frutiger 45 Light" panose="020B0403030504020204" pitchFamily="34" charset="0"/>
            </a:endParaRPr>
          </a:p>
        </p:txBody>
      </p:sp>
      <p:sp>
        <p:nvSpPr>
          <p:cNvPr id="11" name="Foliennummernplatzhalter 10"/>
          <p:cNvSpPr>
            <a:spLocks noGrp="1"/>
          </p:cNvSpPr>
          <p:nvPr>
            <p:ph type="sldNum" sz="quarter" idx="15"/>
            <p:custDataLst>
              <p:tags r:id="rId3"/>
            </p:custDataLst>
          </p:nvPr>
        </p:nvSpPr>
        <p:spPr>
          <a:xfrm>
            <a:off x="11178000" y="6660000"/>
            <a:ext cx="612000" cy="126000"/>
          </a:xfrm>
        </p:spPr>
        <p:txBody>
          <a:bodyPr/>
          <a:lstStyle/>
          <a:p>
            <a:r>
              <a:rPr lang="fr-CH" dirty="0" smtClean="0">
                <a:latin typeface="Frutiger 45 Light" panose="020B0403030504020204" pitchFamily="34" charset="0"/>
              </a:rPr>
              <a:t> Page </a:t>
            </a:r>
            <a:fld id="{9D1CE59F-3E2C-43A1-9A3C-65F063D14E4A}" type="slidenum">
              <a:rPr lang="fr-CH" smtClean="0">
                <a:latin typeface="Frutiger 45 Light" panose="020B0403030504020204" pitchFamily="34" charset="0"/>
              </a:rPr>
              <a:pPr/>
              <a:t>24</a:t>
            </a:fld>
            <a:endParaRPr lang="fr-CH" dirty="0">
              <a:latin typeface="Frutiger 45 Light" panose="020B0403030504020204" pitchFamily="34" charset="0"/>
            </a:endParaRPr>
          </a:p>
        </p:txBody>
      </p:sp>
      <p:sp>
        <p:nvSpPr>
          <p:cNvPr id="12" name="Fußzeilenplatzhalter 11"/>
          <p:cNvSpPr>
            <a:spLocks noGrp="1"/>
          </p:cNvSpPr>
          <p:nvPr>
            <p:ph type="ftr" sz="quarter" idx="14"/>
            <p:custDataLst>
              <p:tags r:id="rId4"/>
            </p:custDataLst>
          </p:nvPr>
        </p:nvSpPr>
        <p:spPr>
          <a:xfrm>
            <a:off x="406800" y="6540780"/>
            <a:ext cx="10764000" cy="246221"/>
          </a:xfrm>
        </p:spPr>
        <p:txBody>
          <a:bodyPr/>
          <a:lstStyle/>
          <a:p>
            <a:r>
              <a:rPr lang="fr-CH" dirty="0" smtClean="0"/>
              <a:t>&gt;&gt;Modification du pied de page: sélectionner «En-tête et pied de page» dans l'onglet «Menu Poste». </a:t>
            </a:r>
          </a:p>
          <a:p>
            <a:r>
              <a:rPr lang="fr-CH" dirty="0" err="1" smtClean="0"/>
              <a:t>PostFinance</a:t>
            </a:r>
            <a:r>
              <a:rPr lang="fr-CH" dirty="0" smtClean="0"/>
              <a:t> SA | Date | </a:t>
            </a:r>
            <a:r>
              <a:rPr lang="fr-CH" dirty="0" err="1" smtClean="0"/>
              <a:t>V01.00</a:t>
            </a:r>
            <a:r>
              <a:rPr lang="fr-CH" dirty="0" smtClean="0"/>
              <a:t> | confidentiel/interne/public | Sujet de la présentation | Auteur</a:t>
            </a:r>
            <a:endParaRPr lang="fr-CH" dirty="0"/>
          </a:p>
        </p:txBody>
      </p:sp>
      <p:pic>
        <p:nvPicPr>
          <p:cNvPr id="4" name="Image 3"/>
          <p:cNvPicPr>
            <a:picLocks noChangeAspect="1"/>
          </p:cNvPicPr>
          <p:nvPr/>
        </p:nvPicPr>
        <p:blipFill>
          <a:blip r:embed="rId6"/>
          <a:stretch>
            <a:fillRect/>
          </a:stretch>
        </p:blipFill>
        <p:spPr>
          <a:xfrm>
            <a:off x="413175" y="1160748"/>
            <a:ext cx="10020271" cy="4225564"/>
          </a:xfrm>
          <a:prstGeom prst="rect">
            <a:avLst/>
          </a:prstGeom>
        </p:spPr>
      </p:pic>
    </p:spTree>
    <p:custDataLst>
      <p:tags r:id="rId1"/>
    </p:custDataLst>
    <p:extLst>
      <p:ext uri="{BB962C8B-B14F-4D97-AF65-F5344CB8AC3E}">
        <p14:creationId xmlns:p14="http://schemas.microsoft.com/office/powerpoint/2010/main" val="406596179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custDataLst>
              <p:tags r:id="rId2"/>
            </p:custDataLst>
          </p:nvPr>
        </p:nvSpPr>
        <p:spPr bwMode="white">
          <a:xfrm>
            <a:off x="10228" y="-315416"/>
            <a:ext cx="12193200" cy="6858000"/>
          </a:xfrm>
          <a:prstGeom prst="rect">
            <a:avLst/>
          </a:prstGeom>
          <a:solidFill>
            <a:srgbClr val="3D6F1A"/>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sp>
        <p:nvSpPr>
          <p:cNvPr id="9" name="Akzent"/>
          <p:cNvSpPr/>
          <p:nvPr>
            <p:custDataLst>
              <p:tags r:id="rId3"/>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8" name="FXRG3CX5T"/>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bwMode="auto">
          <a:xfrm>
            <a:off x="0" y="4319931"/>
            <a:ext cx="2344755" cy="658817"/>
          </a:xfrm>
          <a:prstGeom prst="rect">
            <a:avLst/>
          </a:prstGeom>
          <a:noFill/>
        </p:spPr>
      </p:pic>
      <p:sp>
        <p:nvSpPr>
          <p:cNvPr id="2" name="Titre 1"/>
          <p:cNvSpPr>
            <a:spLocks noGrp="1"/>
          </p:cNvSpPr>
          <p:nvPr>
            <p:ph type="title"/>
          </p:nvPr>
        </p:nvSpPr>
        <p:spPr>
          <a:xfrm>
            <a:off x="0" y="997184"/>
            <a:ext cx="10126800" cy="3322747"/>
          </a:xfrm>
        </p:spPr>
        <p:txBody>
          <a:bodyPr/>
          <a:lstStyle/>
          <a:p>
            <a:r>
              <a:rPr lang="fr-CH" sz="3200" b="1" dirty="0" smtClean="0"/>
              <a:t>E-tirelire</a:t>
            </a:r>
            <a:r>
              <a:rPr lang="fr-CH" sz="3200" b="1" dirty="0"/>
              <a:t/>
            </a:r>
            <a:br>
              <a:rPr lang="fr-CH" sz="3200" b="1" dirty="0"/>
            </a:br>
            <a:r>
              <a:rPr lang="fr-CH" sz="3200" b="1" dirty="0"/>
              <a:t/>
            </a:r>
            <a:br>
              <a:rPr lang="fr-CH" sz="3200" b="1" dirty="0"/>
            </a:br>
            <a:r>
              <a:rPr lang="fr-CH" sz="3200" b="1" dirty="0"/>
              <a:t>La tirelire virtuelle</a:t>
            </a:r>
            <a:r>
              <a:rPr lang="fr-CH" sz="3200" dirty="0"/>
              <a:t/>
            </a:r>
            <a:br>
              <a:rPr lang="fr-CH" sz="3200" dirty="0"/>
            </a:br>
            <a:endParaRPr lang="fr-CH" sz="3000" dirty="0"/>
          </a:p>
        </p:txBody>
      </p:sp>
    </p:spTree>
    <p:custDataLst>
      <p:tags r:id="rId1"/>
    </p:custDataLst>
    <p:extLst>
      <p:ext uri="{BB962C8B-B14F-4D97-AF65-F5344CB8AC3E}">
        <p14:creationId xmlns:p14="http://schemas.microsoft.com/office/powerpoint/2010/main" val="4168442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p:cNvSpPr>
            <a:spLocks noGrp="1"/>
          </p:cNvSpPr>
          <p:nvPr>
            <p:ph type="sldNum" sz="quarter" idx="15"/>
            <p:custDataLst>
              <p:tags r:id="rId3"/>
            </p:custDataLst>
          </p:nvPr>
        </p:nvSpPr>
        <p:spPr>
          <a:xfrm>
            <a:off x="11178000" y="6660000"/>
            <a:ext cx="612000" cy="126000"/>
          </a:xfrm>
        </p:spPr>
        <p:txBody>
          <a:bodyPr/>
          <a:lstStyle/>
          <a:p>
            <a:r>
              <a:rPr lang="fr-CH" dirty="0" smtClean="0">
                <a:latin typeface="Frutiger 45 Light" panose="020B0403030504020204" pitchFamily="34" charset="0"/>
              </a:rPr>
              <a:t> Page </a:t>
            </a:r>
            <a:fld id="{9D1CE59F-3E2C-43A1-9A3C-65F063D14E4A}" type="slidenum">
              <a:rPr lang="fr-CH" smtClean="0">
                <a:latin typeface="Frutiger 45 Light" panose="020B0403030504020204" pitchFamily="34" charset="0"/>
              </a:rPr>
              <a:pPr/>
              <a:t>26</a:t>
            </a:fld>
            <a:endParaRPr lang="fr-CH" dirty="0">
              <a:latin typeface="Frutiger 45 Light" panose="020B0403030504020204" pitchFamily="34" charset="0"/>
            </a:endParaRPr>
          </a:p>
        </p:txBody>
      </p:sp>
      <p:sp>
        <p:nvSpPr>
          <p:cNvPr id="12" name="Fußzeilenplatzhalter 11"/>
          <p:cNvSpPr>
            <a:spLocks noGrp="1"/>
          </p:cNvSpPr>
          <p:nvPr>
            <p:ph type="ftr" sz="quarter" idx="14"/>
            <p:custDataLst>
              <p:tags r:id="rId4"/>
            </p:custDataLst>
          </p:nvPr>
        </p:nvSpPr>
        <p:spPr>
          <a:xfrm>
            <a:off x="406800" y="6540780"/>
            <a:ext cx="10764000" cy="246221"/>
          </a:xfrm>
        </p:spPr>
        <p:txBody>
          <a:bodyPr/>
          <a:lstStyle/>
          <a:p>
            <a:r>
              <a:rPr lang="fr-CH" dirty="0" smtClean="0"/>
              <a:t>&gt;&gt;Modification du pied de page: sélectionner «En-tête et pied de page» dans l'onglet «Menu Poste». </a:t>
            </a:r>
          </a:p>
          <a:p>
            <a:r>
              <a:rPr lang="fr-CH" dirty="0" err="1" smtClean="0"/>
              <a:t>PostFinance</a:t>
            </a:r>
            <a:r>
              <a:rPr lang="fr-CH" dirty="0" smtClean="0"/>
              <a:t> SA | Date | </a:t>
            </a:r>
            <a:r>
              <a:rPr lang="fr-CH" dirty="0" err="1" smtClean="0"/>
              <a:t>V01.00</a:t>
            </a:r>
            <a:r>
              <a:rPr lang="fr-CH" dirty="0" smtClean="0"/>
              <a:t> | confidentiel/interne/public | Sujet de la présentation | Auteur</a:t>
            </a:r>
            <a:endParaRPr lang="fr-CH" dirty="0"/>
          </a:p>
        </p:txBody>
      </p:sp>
      <p:sp>
        <p:nvSpPr>
          <p:cNvPr id="6" name="Rectangle 5"/>
          <p:cNvSpPr/>
          <p:nvPr/>
        </p:nvSpPr>
        <p:spPr>
          <a:xfrm>
            <a:off x="406800" y="1013534"/>
            <a:ext cx="10945784" cy="2631490"/>
          </a:xfrm>
          <a:prstGeom prst="rect">
            <a:avLst/>
          </a:prstGeom>
        </p:spPr>
        <p:txBody>
          <a:bodyPr wrap="square">
            <a:spAutoFit/>
          </a:bodyPr>
          <a:lstStyle/>
          <a:p>
            <a:pPr algn="ctr"/>
            <a:r>
              <a:rPr lang="fr-CH" sz="3300" dirty="0"/>
              <a:t>Grâce à l’e-tirelire, vous mettez tout simplement de l’argent de côté à chacun de vos achats réglés avec la </a:t>
            </a:r>
            <a:r>
              <a:rPr lang="fr-CH" sz="3300" dirty="0" err="1"/>
              <a:t>PostFinance</a:t>
            </a:r>
            <a:r>
              <a:rPr lang="fr-CH" sz="3300" dirty="0"/>
              <a:t> </a:t>
            </a:r>
            <a:r>
              <a:rPr lang="fr-CH" sz="3300" dirty="0" err="1"/>
              <a:t>Card</a:t>
            </a:r>
            <a:r>
              <a:rPr lang="fr-CH" sz="3300" dirty="0"/>
              <a:t> À vous de décider de l’arrondi au franc supérieur, aux cinq francs supérieurs ou à la dizaine de francs supérieurs auquel vous réglez vos achats.</a:t>
            </a:r>
          </a:p>
        </p:txBody>
      </p:sp>
      <p:pic>
        <p:nvPicPr>
          <p:cNvPr id="7" name="Image 6"/>
          <p:cNvPicPr>
            <a:picLocks noChangeAspect="1"/>
          </p:cNvPicPr>
          <p:nvPr/>
        </p:nvPicPr>
        <p:blipFill>
          <a:blip r:embed="rId6"/>
          <a:stretch>
            <a:fillRect/>
          </a:stretch>
        </p:blipFill>
        <p:spPr>
          <a:xfrm>
            <a:off x="8976320" y="3284984"/>
            <a:ext cx="1512168" cy="2179301"/>
          </a:xfrm>
          <a:prstGeom prst="rect">
            <a:avLst/>
          </a:prstGeom>
        </p:spPr>
      </p:pic>
    </p:spTree>
    <p:custDataLst>
      <p:tags r:id="rId2"/>
    </p:custDataLst>
    <p:extLst>
      <p:ext uri="{BB962C8B-B14F-4D97-AF65-F5344CB8AC3E}">
        <p14:creationId xmlns:p14="http://schemas.microsoft.com/office/powerpoint/2010/main" val="409679880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3"/>
            </p:custDataLst>
          </p:nvPr>
        </p:nvSpPr>
        <p:spPr/>
        <p:txBody>
          <a:bodyPr/>
          <a:lstStyle/>
          <a:p>
            <a:r>
              <a:rPr lang="fr-CH" dirty="0" smtClean="0"/>
              <a:t>Fonctionnement </a:t>
            </a:r>
            <a:endParaRPr lang="fr-CH" dirty="0"/>
          </a:p>
        </p:txBody>
      </p:sp>
      <p:sp>
        <p:nvSpPr>
          <p:cNvPr id="11" name="Foliennummernplatzhalter 10"/>
          <p:cNvSpPr>
            <a:spLocks noGrp="1"/>
          </p:cNvSpPr>
          <p:nvPr>
            <p:ph type="sldNum" sz="quarter" idx="15"/>
            <p:custDataLst>
              <p:tags r:id="rId4"/>
            </p:custDataLst>
          </p:nvPr>
        </p:nvSpPr>
        <p:spPr/>
        <p:txBody>
          <a:bodyPr/>
          <a:lstStyle/>
          <a:p>
            <a:r>
              <a:rPr lang="fr-CH" smtClean="0"/>
              <a:t> Page </a:t>
            </a:r>
            <a:fld id="{9D1CE59F-3E2C-43A1-9A3C-65F063D14E4A}" type="slidenum">
              <a:rPr lang="fr-CH" smtClean="0"/>
              <a:pPr/>
              <a:t>27</a:t>
            </a:fld>
            <a:endParaRPr lang="fr-CH" dirty="0"/>
          </a:p>
        </p:txBody>
      </p:sp>
      <p:pic>
        <p:nvPicPr>
          <p:cNvPr id="4" name="Image 3"/>
          <p:cNvPicPr>
            <a:picLocks noChangeAspect="1"/>
          </p:cNvPicPr>
          <p:nvPr/>
        </p:nvPicPr>
        <p:blipFill>
          <a:blip r:embed="rId6"/>
          <a:stretch>
            <a:fillRect/>
          </a:stretch>
        </p:blipFill>
        <p:spPr>
          <a:xfrm>
            <a:off x="767408" y="1319622"/>
            <a:ext cx="10694718" cy="4233614"/>
          </a:xfrm>
          <a:prstGeom prst="rect">
            <a:avLst/>
          </a:prstGeom>
        </p:spPr>
      </p:pic>
    </p:spTree>
    <p:custDataLst>
      <p:tags r:id="rId2"/>
    </p:custDataLst>
    <p:extLst>
      <p:ext uri="{BB962C8B-B14F-4D97-AF65-F5344CB8AC3E}">
        <p14:creationId xmlns:p14="http://schemas.microsoft.com/office/powerpoint/2010/main" val="41109485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custDataLst>
              <p:tags r:id="rId2"/>
            </p:custDataLst>
          </p:nvPr>
        </p:nvSpPr>
        <p:spPr bwMode="white">
          <a:xfrm>
            <a:off x="10228" y="-315416"/>
            <a:ext cx="12193200" cy="6858000"/>
          </a:xfrm>
          <a:prstGeom prst="rect">
            <a:avLst/>
          </a:prstGeom>
          <a:solidFill>
            <a:srgbClr val="3D6F1A"/>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sp>
        <p:nvSpPr>
          <p:cNvPr id="9" name="Akzent"/>
          <p:cNvSpPr/>
          <p:nvPr>
            <p:custDataLst>
              <p:tags r:id="rId3"/>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8" name="FXRG3CX5T"/>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bwMode="auto">
          <a:xfrm>
            <a:off x="0" y="4319931"/>
            <a:ext cx="2344755" cy="658817"/>
          </a:xfrm>
          <a:prstGeom prst="rect">
            <a:avLst/>
          </a:prstGeom>
          <a:noFill/>
        </p:spPr>
      </p:pic>
      <p:sp>
        <p:nvSpPr>
          <p:cNvPr id="2" name="Titre 1"/>
          <p:cNvSpPr>
            <a:spLocks noGrp="1"/>
          </p:cNvSpPr>
          <p:nvPr>
            <p:ph type="title"/>
          </p:nvPr>
        </p:nvSpPr>
        <p:spPr>
          <a:xfrm>
            <a:off x="0" y="997184"/>
            <a:ext cx="10126800" cy="3322747"/>
          </a:xfrm>
        </p:spPr>
        <p:txBody>
          <a:bodyPr/>
          <a:lstStyle/>
          <a:p>
            <a:r>
              <a:rPr lang="fr-CH" sz="3200" b="1" dirty="0"/>
              <a:t>E-facture </a:t>
            </a:r>
            <a:r>
              <a:rPr lang="fr-CH" sz="3200" b="1" dirty="0" smtClean="0"/>
              <a:t/>
            </a:r>
            <a:br>
              <a:rPr lang="fr-CH" sz="3200" b="1" dirty="0" smtClean="0"/>
            </a:br>
            <a:r>
              <a:rPr lang="fr-CH" sz="3200" b="1" dirty="0"/>
              <a:t/>
            </a:r>
            <a:br>
              <a:rPr lang="fr-CH" sz="3200" b="1" dirty="0"/>
            </a:br>
            <a:r>
              <a:rPr lang="fr-CH" sz="3200" b="1" dirty="0"/>
              <a:t>Recevoir et payer les factures par voie électronique</a:t>
            </a:r>
            <a:r>
              <a:rPr lang="fr-CH" sz="3200" dirty="0"/>
              <a:t/>
            </a:r>
            <a:br>
              <a:rPr lang="fr-CH" sz="3200" dirty="0"/>
            </a:br>
            <a:endParaRPr lang="fr-CH" sz="3000" dirty="0"/>
          </a:p>
        </p:txBody>
      </p:sp>
    </p:spTree>
    <p:custDataLst>
      <p:tags r:id="rId1"/>
    </p:custDataLst>
    <p:extLst>
      <p:ext uri="{BB962C8B-B14F-4D97-AF65-F5344CB8AC3E}">
        <p14:creationId xmlns:p14="http://schemas.microsoft.com/office/powerpoint/2010/main" val="3079041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0"/>
          <p:cNvSpPr>
            <a:spLocks noGrp="1"/>
          </p:cNvSpPr>
          <p:nvPr>
            <p:ph type="sldNum" sz="quarter" idx="15"/>
            <p:custDataLst>
              <p:tags r:id="rId3"/>
            </p:custDataLst>
          </p:nvPr>
        </p:nvSpPr>
        <p:spPr/>
        <p:txBody>
          <a:bodyPr/>
          <a:lstStyle/>
          <a:p>
            <a:r>
              <a:rPr lang="fr-CH" smtClean="0"/>
              <a:t> Page </a:t>
            </a:r>
            <a:fld id="{9D1CE59F-3E2C-43A1-9A3C-65F063D14E4A}" type="slidenum">
              <a:rPr lang="fr-CH" smtClean="0"/>
              <a:pPr/>
              <a:t>29</a:t>
            </a:fld>
            <a:endParaRPr lang="fr-CH" dirty="0"/>
          </a:p>
        </p:txBody>
      </p:sp>
      <p:sp>
        <p:nvSpPr>
          <p:cNvPr id="2" name="Rectangle 1"/>
          <p:cNvSpPr/>
          <p:nvPr/>
        </p:nvSpPr>
        <p:spPr>
          <a:xfrm>
            <a:off x="1451484" y="1556792"/>
            <a:ext cx="9073008" cy="2800767"/>
          </a:xfrm>
          <a:prstGeom prst="rect">
            <a:avLst/>
          </a:prstGeom>
        </p:spPr>
        <p:txBody>
          <a:bodyPr wrap="square">
            <a:spAutoFit/>
          </a:bodyPr>
          <a:lstStyle/>
          <a:p>
            <a:pPr algn="ctr"/>
            <a:r>
              <a:rPr lang="fr-CH" sz="4400" dirty="0"/>
              <a:t>Grâce à l’e-facture, recevez et payez vos factures confortablement dans e-finance. En quelques clics, tout simplement.</a:t>
            </a:r>
          </a:p>
        </p:txBody>
      </p:sp>
      <p:pic>
        <p:nvPicPr>
          <p:cNvPr id="5" name="Image 4"/>
          <p:cNvPicPr>
            <a:picLocks noChangeAspect="1"/>
          </p:cNvPicPr>
          <p:nvPr/>
        </p:nvPicPr>
        <p:blipFill>
          <a:blip r:embed="rId5"/>
          <a:stretch>
            <a:fillRect/>
          </a:stretch>
        </p:blipFill>
        <p:spPr>
          <a:xfrm>
            <a:off x="7639420" y="4369679"/>
            <a:ext cx="2584303" cy="1363577"/>
          </a:xfrm>
          <a:prstGeom prst="rect">
            <a:avLst/>
          </a:prstGeom>
        </p:spPr>
      </p:pic>
    </p:spTree>
    <p:custDataLst>
      <p:tags r:id="rId2"/>
    </p:custDataLst>
    <p:extLst>
      <p:ext uri="{BB962C8B-B14F-4D97-AF65-F5344CB8AC3E}">
        <p14:creationId xmlns:p14="http://schemas.microsoft.com/office/powerpoint/2010/main" val="13892369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custDataLst>
              <p:tags r:id="rId2"/>
            </p:custDataLst>
          </p:nvPr>
        </p:nvSpPr>
        <p:spPr bwMode="white">
          <a:xfrm>
            <a:off x="0" y="-135396"/>
            <a:ext cx="12193200" cy="6858000"/>
          </a:xfrm>
          <a:prstGeom prst="rect">
            <a:avLst/>
          </a:prstGeom>
          <a:solidFill>
            <a:srgbClr val="3D6F1A"/>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sp>
        <p:nvSpPr>
          <p:cNvPr id="9" name="Akzent"/>
          <p:cNvSpPr/>
          <p:nvPr>
            <p:custDataLst>
              <p:tags r:id="rId3"/>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8" name="FXRG3CX5T"/>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bwMode="auto">
          <a:xfrm>
            <a:off x="0" y="4319931"/>
            <a:ext cx="2344755" cy="658817"/>
          </a:xfrm>
          <a:prstGeom prst="rect">
            <a:avLst/>
          </a:prstGeom>
          <a:noFill/>
        </p:spPr>
      </p:pic>
      <p:sp>
        <p:nvSpPr>
          <p:cNvPr id="2" name="Titre 1"/>
          <p:cNvSpPr>
            <a:spLocks noGrp="1"/>
          </p:cNvSpPr>
          <p:nvPr>
            <p:ph type="title"/>
          </p:nvPr>
        </p:nvSpPr>
        <p:spPr>
          <a:xfrm>
            <a:off x="0" y="997185"/>
            <a:ext cx="10126800" cy="3322747"/>
          </a:xfrm>
        </p:spPr>
        <p:txBody>
          <a:bodyPr/>
          <a:lstStyle/>
          <a:p>
            <a:r>
              <a:rPr lang="fr-CH" dirty="0"/>
              <a:t>Présentation des conseillers </a:t>
            </a:r>
            <a:r>
              <a:rPr lang="fr-CH" dirty="0" smtClean="0"/>
              <a:t/>
            </a:r>
            <a:br>
              <a:rPr lang="fr-CH" dirty="0" smtClean="0"/>
            </a:br>
            <a:r>
              <a:rPr lang="fr-CH" dirty="0" err="1" smtClean="0"/>
              <a:t>PostFinance</a:t>
            </a:r>
            <a:endParaRPr lang="fr-CH" sz="3000" dirty="0"/>
          </a:p>
        </p:txBody>
      </p:sp>
    </p:spTree>
    <p:custDataLst>
      <p:tags r:id="rId1"/>
    </p:custDataLst>
    <p:extLst>
      <p:ext uri="{BB962C8B-B14F-4D97-AF65-F5344CB8AC3E}">
        <p14:creationId xmlns:p14="http://schemas.microsoft.com/office/powerpoint/2010/main" val="3860760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79376" y="953524"/>
            <a:ext cx="11171526" cy="4923747"/>
          </a:xfrm>
          <a:prstGeom prst="rect">
            <a:avLst/>
          </a:prstGeom>
        </p:spPr>
      </p:pic>
    </p:spTree>
    <p:custDataLst>
      <p:tags r:id="rId1"/>
    </p:custDataLst>
    <p:extLst>
      <p:ext uri="{BB962C8B-B14F-4D97-AF65-F5344CB8AC3E}">
        <p14:creationId xmlns:p14="http://schemas.microsoft.com/office/powerpoint/2010/main" val="289686193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4"/>
          <a:stretch>
            <a:fillRect/>
          </a:stretch>
        </p:blipFill>
        <p:spPr>
          <a:xfrm>
            <a:off x="787825" y="1556792"/>
            <a:ext cx="9595546" cy="3384375"/>
          </a:xfrm>
          <a:prstGeom prst="rect">
            <a:avLst/>
          </a:prstGeom>
        </p:spPr>
      </p:pic>
      <p:pic>
        <p:nvPicPr>
          <p:cNvPr id="2" name="Image 1"/>
          <p:cNvPicPr>
            <a:picLocks noChangeAspect="1"/>
          </p:cNvPicPr>
          <p:nvPr/>
        </p:nvPicPr>
        <p:blipFill>
          <a:blip r:embed="rId5"/>
          <a:stretch>
            <a:fillRect/>
          </a:stretch>
        </p:blipFill>
        <p:spPr>
          <a:xfrm>
            <a:off x="8436260" y="3465004"/>
            <a:ext cx="3009900" cy="2400300"/>
          </a:xfrm>
          <a:prstGeom prst="rect">
            <a:avLst/>
          </a:prstGeom>
        </p:spPr>
      </p:pic>
    </p:spTree>
    <p:custDataLst>
      <p:tags r:id="rId2"/>
    </p:custDataLst>
    <p:extLst>
      <p:ext uri="{BB962C8B-B14F-4D97-AF65-F5344CB8AC3E}">
        <p14:creationId xmlns:p14="http://schemas.microsoft.com/office/powerpoint/2010/main" val="285046809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custDataLst>
              <p:tags r:id="rId2"/>
            </p:custDataLst>
          </p:nvPr>
        </p:nvSpPr>
        <p:spPr bwMode="white">
          <a:xfrm>
            <a:off x="10228" y="-315416"/>
            <a:ext cx="12193200" cy="6858000"/>
          </a:xfrm>
          <a:prstGeom prst="rect">
            <a:avLst/>
          </a:prstGeom>
          <a:solidFill>
            <a:srgbClr val="3D6F1A"/>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sp>
        <p:nvSpPr>
          <p:cNvPr id="9" name="Akzent"/>
          <p:cNvSpPr/>
          <p:nvPr>
            <p:custDataLst>
              <p:tags r:id="rId3"/>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8" name="FXRG3CX5T"/>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bwMode="auto">
          <a:xfrm>
            <a:off x="0" y="4319931"/>
            <a:ext cx="2344755" cy="658817"/>
          </a:xfrm>
          <a:prstGeom prst="rect">
            <a:avLst/>
          </a:prstGeom>
          <a:noFill/>
        </p:spPr>
      </p:pic>
      <p:sp>
        <p:nvSpPr>
          <p:cNvPr id="2" name="Titre 1"/>
          <p:cNvSpPr>
            <a:spLocks noGrp="1"/>
          </p:cNvSpPr>
          <p:nvPr>
            <p:ph type="title"/>
          </p:nvPr>
        </p:nvSpPr>
        <p:spPr>
          <a:xfrm>
            <a:off x="0" y="997184"/>
            <a:ext cx="10126800" cy="3322747"/>
          </a:xfrm>
        </p:spPr>
        <p:txBody>
          <a:bodyPr/>
          <a:lstStyle/>
          <a:p>
            <a:r>
              <a:rPr lang="fr-CH" sz="3200" dirty="0"/>
              <a:t>Questions et Merci</a:t>
            </a:r>
            <a:br>
              <a:rPr lang="fr-CH" sz="3200" dirty="0"/>
            </a:br>
            <a:endParaRPr lang="fr-CH" sz="3000" dirty="0"/>
          </a:p>
        </p:txBody>
      </p:sp>
    </p:spTree>
    <p:custDataLst>
      <p:tags r:id="rId1"/>
    </p:custDataLst>
    <p:extLst>
      <p:ext uri="{BB962C8B-B14F-4D97-AF65-F5344CB8AC3E}">
        <p14:creationId xmlns:p14="http://schemas.microsoft.com/office/powerpoint/2010/main" val="2481876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367087" y="733425"/>
            <a:ext cx="5457825" cy="5391150"/>
          </a:xfrm>
          <a:prstGeom prst="rect">
            <a:avLst/>
          </a:prstGeom>
        </p:spPr>
      </p:pic>
    </p:spTree>
    <p:custDataLst>
      <p:tags r:id="rId1"/>
    </p:custDataLst>
    <p:extLst>
      <p:ext uri="{BB962C8B-B14F-4D97-AF65-F5344CB8AC3E}">
        <p14:creationId xmlns:p14="http://schemas.microsoft.com/office/powerpoint/2010/main" val="11011367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4"/>
          <a:stretch>
            <a:fillRect/>
          </a:stretch>
        </p:blipFill>
        <p:spPr>
          <a:xfrm>
            <a:off x="2639616" y="1791766"/>
            <a:ext cx="6952771" cy="3293418"/>
          </a:xfrm>
          <a:prstGeom prst="rect">
            <a:avLst/>
          </a:prstGeom>
        </p:spPr>
      </p:pic>
      <p:sp>
        <p:nvSpPr>
          <p:cNvPr id="5" name="Titel 2"/>
          <p:cNvSpPr txBox="1">
            <a:spLocks/>
          </p:cNvSpPr>
          <p:nvPr>
            <p:custDataLst>
              <p:tags r:id="rId2"/>
            </p:custDataLst>
          </p:nvPr>
        </p:nvSpPr>
        <p:spPr>
          <a:xfrm>
            <a:off x="407368" y="439200"/>
            <a:ext cx="11376000" cy="984885"/>
          </a:xfrm>
          <a:prstGeom prst="rect">
            <a:avLst/>
          </a:prstGeom>
        </p:spPr>
        <p:txBody>
          <a:bodyPr/>
          <a:lstStyle>
            <a:lvl1pPr algn="l" rtl="0" eaLnBrk="1" fontAlgn="base" hangingPunct="1">
              <a:lnSpc>
                <a:spcPct val="100000"/>
              </a:lnSpc>
              <a:spcBef>
                <a:spcPct val="0"/>
              </a:spcBef>
              <a:spcAft>
                <a:spcPct val="0"/>
              </a:spcAft>
              <a:defRPr lang="de-CH" sz="3200" b="0" cap="none" baseline="0">
                <a:solidFill>
                  <a:srgbClr val="000000"/>
                </a:solidFill>
                <a:latin typeface="+mj-lt"/>
                <a:ea typeface="+mj-ea"/>
                <a:cs typeface="+mj-cs"/>
              </a:defRPr>
            </a:lvl1pPr>
            <a:lvl2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2pPr>
            <a:lvl3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3pPr>
            <a:lvl4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4pPr>
            <a:lvl5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5pPr>
            <a:lvl6pPr marL="457200" algn="l" rtl="0" eaLnBrk="1" fontAlgn="base" hangingPunct="1">
              <a:lnSpc>
                <a:spcPct val="95000"/>
              </a:lnSpc>
              <a:spcBef>
                <a:spcPct val="0"/>
              </a:spcBef>
              <a:spcAft>
                <a:spcPct val="0"/>
              </a:spcAft>
              <a:defRPr sz="2400" b="1">
                <a:solidFill>
                  <a:srgbClr val="000000"/>
                </a:solidFill>
                <a:latin typeface="Frutiger 45 Light" pitchFamily="34" charset="-128"/>
              </a:defRPr>
            </a:lvl6pPr>
            <a:lvl7pPr marL="914400" algn="l" rtl="0" eaLnBrk="1" fontAlgn="base" hangingPunct="1">
              <a:lnSpc>
                <a:spcPct val="95000"/>
              </a:lnSpc>
              <a:spcBef>
                <a:spcPct val="0"/>
              </a:spcBef>
              <a:spcAft>
                <a:spcPct val="0"/>
              </a:spcAft>
              <a:defRPr sz="2400" b="1">
                <a:solidFill>
                  <a:srgbClr val="000000"/>
                </a:solidFill>
                <a:latin typeface="Frutiger 45 Light" pitchFamily="34" charset="-128"/>
              </a:defRPr>
            </a:lvl7pPr>
            <a:lvl8pPr marL="1371600" algn="l" rtl="0" eaLnBrk="1" fontAlgn="base" hangingPunct="1">
              <a:lnSpc>
                <a:spcPct val="95000"/>
              </a:lnSpc>
              <a:spcBef>
                <a:spcPct val="0"/>
              </a:spcBef>
              <a:spcAft>
                <a:spcPct val="0"/>
              </a:spcAft>
              <a:defRPr sz="2400" b="1">
                <a:solidFill>
                  <a:srgbClr val="000000"/>
                </a:solidFill>
                <a:latin typeface="Frutiger 45 Light" pitchFamily="34" charset="-128"/>
              </a:defRPr>
            </a:lvl8pPr>
            <a:lvl9pPr marL="1828800" algn="l" rtl="0" eaLnBrk="1" fontAlgn="base" hangingPunct="1">
              <a:lnSpc>
                <a:spcPct val="95000"/>
              </a:lnSpc>
              <a:spcBef>
                <a:spcPct val="0"/>
              </a:spcBef>
              <a:spcAft>
                <a:spcPct val="0"/>
              </a:spcAft>
              <a:defRPr sz="2400" b="1">
                <a:solidFill>
                  <a:srgbClr val="000000"/>
                </a:solidFill>
                <a:latin typeface="Frutiger 45 Light" pitchFamily="34" charset="-128"/>
              </a:defRPr>
            </a:lvl9pPr>
          </a:lstStyle>
          <a:p>
            <a:pPr algn="ctr"/>
            <a:r>
              <a:rPr lang="fr-CH" b="1" kern="0" dirty="0" smtClean="0"/>
              <a:t>Merci pour votre écoute </a:t>
            </a:r>
            <a:endParaRPr lang="fr-CH" b="1" kern="0" dirty="0"/>
          </a:p>
        </p:txBody>
      </p:sp>
    </p:spTree>
    <p:custDataLst>
      <p:tags r:id="rId1"/>
    </p:custDataLst>
    <p:extLst>
      <p:ext uri="{BB962C8B-B14F-4D97-AF65-F5344CB8AC3E}">
        <p14:creationId xmlns:p14="http://schemas.microsoft.com/office/powerpoint/2010/main" val="3962314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custDataLst>
              <p:tags r:id="rId2"/>
            </p:custDataLst>
          </p:nvPr>
        </p:nvSpPr>
        <p:spPr bwMode="white">
          <a:xfrm>
            <a:off x="0" y="0"/>
            <a:ext cx="12193200" cy="6858000"/>
          </a:xfrm>
          <a:prstGeom prst="rect">
            <a:avLst/>
          </a:prstGeom>
          <a:solidFill>
            <a:srgbClr val="DCDCDC"/>
          </a:solidFill>
          <a:ln w="9525">
            <a:noFill/>
            <a:miter lim="800000"/>
            <a:headEnd/>
            <a:tailEnd/>
          </a:ln>
        </p:spPr>
        <p:txBody>
          <a:bodyPr wrap="none" lIns="0" tIns="0" rIns="0" bIns="0" anchor="t" anchorCtr="0">
            <a:prstTxWarp prst="textNoShape">
              <a:avLst/>
            </a:prstTxWarp>
          </a:bodyPr>
          <a:lstStyle/>
          <a:p>
            <a:pPr algn="r" eaLnBrk="0" hangingPunct="0"/>
            <a:endParaRPr lang="fr-CH" sz="1800" b="0" dirty="0">
              <a:latin typeface="Frutiger 45 Light"/>
            </a:endParaRPr>
          </a:p>
        </p:txBody>
      </p:sp>
      <p:sp>
        <p:nvSpPr>
          <p:cNvPr id="2" name="Titel 1"/>
          <p:cNvSpPr>
            <a:spLocks noGrp="1"/>
          </p:cNvSpPr>
          <p:nvPr>
            <p:ph type="title"/>
            <p:custDataLst>
              <p:tags r:id="rId3"/>
            </p:custDataLst>
          </p:nvPr>
        </p:nvSpPr>
        <p:spPr>
          <a:xfrm>
            <a:off x="0" y="1627175"/>
            <a:ext cx="12000656" cy="5139626"/>
          </a:xfrm>
        </p:spPr>
        <p:txBody>
          <a:bodyPr/>
          <a:lstStyle/>
          <a:p>
            <a:r>
              <a:rPr lang="fr-CH" dirty="0" smtClean="0"/>
              <a:t>Claude PIDOUX	</a:t>
            </a:r>
            <a:br>
              <a:rPr lang="fr-CH" dirty="0" smtClean="0"/>
            </a:br>
            <a:r>
              <a:rPr lang="fr-CH" dirty="0" smtClean="0"/>
              <a:t>Conseiller à la Clientèle Privée</a:t>
            </a:r>
            <a:br>
              <a:rPr lang="fr-CH" dirty="0" smtClean="0"/>
            </a:br>
            <a:r>
              <a:rPr lang="fr-CH" dirty="0" smtClean="0"/>
              <a:t>Bureau à Monthey </a:t>
            </a:r>
            <a:br>
              <a:rPr lang="fr-CH" dirty="0" smtClean="0"/>
            </a:br>
            <a:r>
              <a:rPr lang="fr-CH" dirty="0"/>
              <a:t/>
            </a:r>
            <a:br>
              <a:rPr lang="fr-CH" dirty="0"/>
            </a:br>
            <a:r>
              <a:rPr lang="fr-CH" dirty="0" smtClean="0"/>
              <a:t>Ngoc-Thu NGO</a:t>
            </a:r>
            <a:br>
              <a:rPr lang="fr-CH" dirty="0" smtClean="0"/>
            </a:br>
            <a:r>
              <a:rPr lang="fr-CH" dirty="0" smtClean="0"/>
              <a:t>Conseillère à la Clientèle Privée</a:t>
            </a:r>
            <a:br>
              <a:rPr lang="fr-CH" dirty="0" smtClean="0"/>
            </a:br>
            <a:r>
              <a:rPr lang="fr-CH" dirty="0" smtClean="0"/>
              <a:t>Bureau à Aigle 058 454 18 19</a:t>
            </a:r>
            <a:endParaRPr lang="fr-CH" dirty="0"/>
          </a:p>
        </p:txBody>
      </p:sp>
      <p:sp>
        <p:nvSpPr>
          <p:cNvPr id="7" name="Akzent"/>
          <p:cNvSpPr/>
          <p:nvPr>
            <p:custDataLst>
              <p:tags r:id="rId4"/>
            </p:custDataLst>
          </p:nvPr>
        </p:nvSpPr>
        <p:spPr bwMode="auto">
          <a:xfrm>
            <a:off x="0" y="1627174"/>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sp>
        <p:nvSpPr>
          <p:cNvPr id="8" name="Titel 2"/>
          <p:cNvSpPr txBox="1">
            <a:spLocks/>
          </p:cNvSpPr>
          <p:nvPr>
            <p:custDataLst>
              <p:tags r:id="rId5"/>
            </p:custDataLst>
          </p:nvPr>
        </p:nvSpPr>
        <p:spPr bwMode="auto">
          <a:xfrm>
            <a:off x="227348" y="275099"/>
            <a:ext cx="11376000" cy="1076976"/>
          </a:xfrm>
          <a:prstGeom prst="rect">
            <a:avLst/>
          </a:prstGeom>
          <a:noFill/>
          <a:ln w="9525">
            <a:noFill/>
            <a:miter lim="800000"/>
            <a:headEnd/>
            <a:tailEnd/>
          </a:ln>
        </p:spPr>
        <p:txBody>
          <a:bodyPr vert="horz" wrap="square" lIns="406800" tIns="396000" rIns="0" bIns="0" numCol="1" anchor="t" anchorCtr="0" compatLnSpc="1">
            <a:prstTxWarp prst="textNoShape">
              <a:avLst/>
            </a:prstTxWarp>
            <a:spAutoFit/>
          </a:bodyPr>
          <a:lstStyle>
            <a:lvl1pPr algn="l" rtl="0" eaLnBrk="1" fontAlgn="base" hangingPunct="1">
              <a:lnSpc>
                <a:spcPct val="100000"/>
              </a:lnSpc>
              <a:spcBef>
                <a:spcPct val="0"/>
              </a:spcBef>
              <a:spcAft>
                <a:spcPct val="0"/>
              </a:spcAft>
              <a:defRPr lang="de-CH" sz="4400" b="0" cap="none" baseline="0">
                <a:solidFill>
                  <a:srgbClr val="000000"/>
                </a:solidFill>
                <a:latin typeface="+mj-lt"/>
                <a:ea typeface="+mn-ea"/>
                <a:cs typeface="+mn-cs"/>
              </a:defRPr>
            </a:lvl1pPr>
            <a:lvl2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2pPr>
            <a:lvl3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3pPr>
            <a:lvl4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4pPr>
            <a:lvl5pPr algn="l" rtl="0" eaLnBrk="1" fontAlgn="base" hangingPunct="1">
              <a:lnSpc>
                <a:spcPct val="95000"/>
              </a:lnSpc>
              <a:spcBef>
                <a:spcPct val="0"/>
              </a:spcBef>
              <a:spcAft>
                <a:spcPct val="0"/>
              </a:spcAft>
              <a:defRPr sz="2400" b="1">
                <a:solidFill>
                  <a:srgbClr val="000000"/>
                </a:solidFill>
                <a:latin typeface="Arial" pitchFamily="-123" charset="0"/>
                <a:ea typeface="ＭＳ Ｐゴシック" pitchFamily="-123" charset="-128"/>
                <a:cs typeface="ＭＳ Ｐゴシック" pitchFamily="-123" charset="-128"/>
              </a:defRPr>
            </a:lvl5pPr>
            <a:lvl6pPr marL="457200" algn="l" rtl="0" eaLnBrk="1" fontAlgn="base" hangingPunct="1">
              <a:lnSpc>
                <a:spcPct val="95000"/>
              </a:lnSpc>
              <a:spcBef>
                <a:spcPct val="0"/>
              </a:spcBef>
              <a:spcAft>
                <a:spcPct val="0"/>
              </a:spcAft>
              <a:defRPr sz="2400" b="1">
                <a:solidFill>
                  <a:srgbClr val="000000"/>
                </a:solidFill>
                <a:latin typeface="Frutiger 45 Light" pitchFamily="34" charset="-128"/>
              </a:defRPr>
            </a:lvl6pPr>
            <a:lvl7pPr marL="914400" algn="l" rtl="0" eaLnBrk="1" fontAlgn="base" hangingPunct="1">
              <a:lnSpc>
                <a:spcPct val="95000"/>
              </a:lnSpc>
              <a:spcBef>
                <a:spcPct val="0"/>
              </a:spcBef>
              <a:spcAft>
                <a:spcPct val="0"/>
              </a:spcAft>
              <a:defRPr sz="2400" b="1">
                <a:solidFill>
                  <a:srgbClr val="000000"/>
                </a:solidFill>
                <a:latin typeface="Frutiger 45 Light" pitchFamily="34" charset="-128"/>
              </a:defRPr>
            </a:lvl7pPr>
            <a:lvl8pPr marL="1371600" algn="l" rtl="0" eaLnBrk="1" fontAlgn="base" hangingPunct="1">
              <a:lnSpc>
                <a:spcPct val="95000"/>
              </a:lnSpc>
              <a:spcBef>
                <a:spcPct val="0"/>
              </a:spcBef>
              <a:spcAft>
                <a:spcPct val="0"/>
              </a:spcAft>
              <a:defRPr sz="2400" b="1">
                <a:solidFill>
                  <a:srgbClr val="000000"/>
                </a:solidFill>
                <a:latin typeface="Frutiger 45 Light" pitchFamily="34" charset="-128"/>
              </a:defRPr>
            </a:lvl8pPr>
            <a:lvl9pPr marL="1828800" algn="l" rtl="0" eaLnBrk="1" fontAlgn="base" hangingPunct="1">
              <a:lnSpc>
                <a:spcPct val="95000"/>
              </a:lnSpc>
              <a:spcBef>
                <a:spcPct val="0"/>
              </a:spcBef>
              <a:spcAft>
                <a:spcPct val="0"/>
              </a:spcAft>
              <a:defRPr sz="2400" b="1">
                <a:solidFill>
                  <a:srgbClr val="000000"/>
                </a:solidFill>
                <a:latin typeface="Frutiger 45 Light" pitchFamily="34" charset="-128"/>
              </a:defRPr>
            </a:lvl9pPr>
          </a:lstStyle>
          <a:p>
            <a:pPr algn="ctr"/>
            <a:r>
              <a:rPr lang="fr-CH" kern="0" dirty="0" smtClean="0"/>
              <a:t>Les conseillers </a:t>
            </a:r>
            <a:endParaRPr lang="fr-CH" kern="0" dirty="0"/>
          </a:p>
        </p:txBody>
      </p:sp>
    </p:spTree>
    <p:custDataLst>
      <p:tags r:id="rId1"/>
    </p:custDataLst>
    <p:extLst>
      <p:ext uri="{BB962C8B-B14F-4D97-AF65-F5344CB8AC3E}">
        <p14:creationId xmlns:p14="http://schemas.microsoft.com/office/powerpoint/2010/main" val="1320892826"/>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custDataLst>
              <p:tags r:id="rId2"/>
            </p:custDataLst>
          </p:nvPr>
        </p:nvSpPr>
        <p:spPr bwMode="white">
          <a:xfrm>
            <a:off x="0" y="-135396"/>
            <a:ext cx="12193200" cy="6858000"/>
          </a:xfrm>
          <a:prstGeom prst="rect">
            <a:avLst/>
          </a:prstGeom>
          <a:solidFill>
            <a:srgbClr val="3D6F1A"/>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sp>
        <p:nvSpPr>
          <p:cNvPr id="9" name="Akzent"/>
          <p:cNvSpPr/>
          <p:nvPr>
            <p:custDataLst>
              <p:tags r:id="rId3"/>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8" name="FXRG3CX5T"/>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bwMode="auto">
          <a:xfrm>
            <a:off x="0" y="4319931"/>
            <a:ext cx="2344755" cy="658817"/>
          </a:xfrm>
          <a:prstGeom prst="rect">
            <a:avLst/>
          </a:prstGeom>
          <a:noFill/>
        </p:spPr>
      </p:pic>
      <p:sp>
        <p:nvSpPr>
          <p:cNvPr id="2" name="Titre 1"/>
          <p:cNvSpPr>
            <a:spLocks noGrp="1"/>
          </p:cNvSpPr>
          <p:nvPr>
            <p:ph type="title"/>
          </p:nvPr>
        </p:nvSpPr>
        <p:spPr>
          <a:xfrm>
            <a:off x="0" y="997184"/>
            <a:ext cx="10126800" cy="3322747"/>
          </a:xfrm>
        </p:spPr>
        <p:txBody>
          <a:bodyPr/>
          <a:lstStyle/>
          <a:p>
            <a:r>
              <a:rPr lang="fr-CH" dirty="0"/>
              <a:t>Stratégie </a:t>
            </a:r>
            <a:r>
              <a:rPr lang="fr-CH" dirty="0" err="1"/>
              <a:t>PostFinance</a:t>
            </a:r>
            <a:endParaRPr lang="fr-CH" sz="3000" dirty="0"/>
          </a:p>
        </p:txBody>
      </p:sp>
    </p:spTree>
    <p:custDataLst>
      <p:tags r:id="rId1"/>
    </p:custDataLst>
    <p:extLst>
      <p:ext uri="{BB962C8B-B14F-4D97-AF65-F5344CB8AC3E}">
        <p14:creationId xmlns:p14="http://schemas.microsoft.com/office/powerpoint/2010/main" val="2567230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p:txBody>
          <a:bodyPr/>
          <a:lstStyle/>
          <a:p>
            <a:pPr algn="ctr"/>
            <a:r>
              <a:rPr lang="fr-CH" sz="4400" b="1" dirty="0" smtClean="0"/>
              <a:t>Sommaire</a:t>
            </a:r>
            <a:r>
              <a:rPr lang="fr-CH" dirty="0" smtClean="0"/>
              <a:t/>
            </a:r>
            <a:br>
              <a:rPr lang="fr-CH" dirty="0" smtClean="0"/>
            </a:br>
            <a:endParaRPr lang="fr-CH" sz="1800" dirty="0"/>
          </a:p>
        </p:txBody>
      </p:sp>
      <p:sp>
        <p:nvSpPr>
          <p:cNvPr id="5" name="Fußzeilenplatzhalter 4"/>
          <p:cNvSpPr>
            <a:spLocks noGrp="1"/>
          </p:cNvSpPr>
          <p:nvPr>
            <p:ph type="ftr" sz="quarter" idx="14"/>
            <p:custDataLst>
              <p:tags r:id="rId3"/>
            </p:custDataLst>
          </p:nvPr>
        </p:nvSpPr>
        <p:spPr/>
        <p:txBody>
          <a:bodyPr/>
          <a:lstStyle/>
          <a:p>
            <a:endParaRPr lang="fr-CH" dirty="0"/>
          </a:p>
        </p:txBody>
      </p:sp>
      <p:sp>
        <p:nvSpPr>
          <p:cNvPr id="4" name="Foliennummernplatzhalter 3"/>
          <p:cNvSpPr>
            <a:spLocks noGrp="1"/>
          </p:cNvSpPr>
          <p:nvPr>
            <p:ph type="sldNum" sz="quarter" idx="15"/>
            <p:custDataLst>
              <p:tags r:id="rId4"/>
            </p:custDataLst>
          </p:nvPr>
        </p:nvSpPr>
        <p:spPr/>
        <p:txBody>
          <a:bodyPr/>
          <a:lstStyle/>
          <a:p>
            <a:r>
              <a:rPr lang="fr-CH" dirty="0" smtClean="0"/>
              <a:t> Page </a:t>
            </a:r>
            <a:fld id="{9D1CE59F-3E2C-43A1-9A3C-65F063D14E4A}" type="slidenum">
              <a:rPr lang="fr-CH" smtClean="0"/>
              <a:pPr/>
              <a:t>6</a:t>
            </a:fld>
            <a:endParaRPr lang="fr-CH" dirty="0"/>
          </a:p>
        </p:txBody>
      </p:sp>
      <p:sp>
        <p:nvSpPr>
          <p:cNvPr id="7" name="Rectangle 6"/>
          <p:cNvSpPr/>
          <p:nvPr/>
        </p:nvSpPr>
        <p:spPr>
          <a:xfrm>
            <a:off x="692081" y="1951107"/>
            <a:ext cx="10477164" cy="2585323"/>
          </a:xfrm>
          <a:prstGeom prst="rect">
            <a:avLst/>
          </a:prstGeom>
        </p:spPr>
        <p:txBody>
          <a:bodyPr wrap="square">
            <a:spAutoFit/>
          </a:bodyPr>
          <a:lstStyle/>
          <a:p>
            <a:pPr algn="ctr"/>
            <a:r>
              <a:rPr lang="fr-CH" dirty="0"/>
              <a:t>L`</a:t>
            </a:r>
            <a:r>
              <a:rPr lang="fr-CH" b="1" dirty="0"/>
              <a:t>offre </a:t>
            </a:r>
            <a:r>
              <a:rPr lang="fr-CH" dirty="0"/>
              <a:t>de </a:t>
            </a:r>
            <a:r>
              <a:rPr lang="fr-CH" dirty="0" err="1"/>
              <a:t>PostFinance</a:t>
            </a:r>
            <a:r>
              <a:rPr lang="fr-CH" dirty="0"/>
              <a:t> </a:t>
            </a:r>
            <a:r>
              <a:rPr lang="fr-CH" b="1" dirty="0"/>
              <a:t>pour la clientèle privée et commerciale </a:t>
            </a:r>
            <a:r>
              <a:rPr lang="fr-CH" dirty="0"/>
              <a:t>repose sur des produits et services de paiement, </a:t>
            </a:r>
            <a:r>
              <a:rPr lang="fr-CH" dirty="0" smtClean="0"/>
              <a:t>d`épargne et </a:t>
            </a:r>
            <a:r>
              <a:rPr lang="fr-CH" dirty="0"/>
              <a:t>de gestion des liquidités extrêmement simples. </a:t>
            </a:r>
            <a:endParaRPr lang="fr-CH" dirty="0" smtClean="0"/>
          </a:p>
          <a:p>
            <a:pPr algn="ctr"/>
            <a:r>
              <a:rPr lang="fr-CH" dirty="0" smtClean="0"/>
              <a:t>Les domaines des </a:t>
            </a:r>
            <a:r>
              <a:rPr lang="fr-CH" dirty="0"/>
              <a:t>placements, de la prévoyance et du financement sont des offres complémentaires qui servent à fidéliser la clientèle</a:t>
            </a:r>
            <a:r>
              <a:rPr lang="fr-CH" dirty="0" smtClean="0"/>
              <a:t>.</a:t>
            </a:r>
          </a:p>
          <a:p>
            <a:pPr algn="ctr"/>
            <a:endParaRPr lang="fr-CH" dirty="0"/>
          </a:p>
          <a:p>
            <a:pPr algn="ctr"/>
            <a:r>
              <a:rPr lang="fr-CH" dirty="0" smtClean="0"/>
              <a:t>Notre </a:t>
            </a:r>
            <a:r>
              <a:rPr lang="fr-CH" b="1" dirty="0"/>
              <a:t>système tarifaire </a:t>
            </a:r>
            <a:r>
              <a:rPr lang="fr-CH" dirty="0"/>
              <a:t>est </a:t>
            </a:r>
            <a:r>
              <a:rPr lang="fr-CH" b="1" dirty="0"/>
              <a:t>simple </a:t>
            </a:r>
            <a:r>
              <a:rPr lang="fr-CH" dirty="0"/>
              <a:t>et </a:t>
            </a:r>
            <a:r>
              <a:rPr lang="fr-CH" b="1" dirty="0"/>
              <a:t>transparent</a:t>
            </a:r>
            <a:r>
              <a:rPr lang="fr-CH" b="1" dirty="0" smtClean="0"/>
              <a:t>.</a:t>
            </a:r>
          </a:p>
          <a:p>
            <a:pPr algn="ctr"/>
            <a:endParaRPr lang="fr-CH" b="1" dirty="0"/>
          </a:p>
          <a:p>
            <a:pPr algn="ctr"/>
            <a:r>
              <a:rPr lang="fr-CH" dirty="0" err="1" smtClean="0"/>
              <a:t>PostFinance</a:t>
            </a:r>
            <a:r>
              <a:rPr lang="fr-CH" dirty="0" smtClean="0"/>
              <a:t> </a:t>
            </a:r>
            <a:r>
              <a:rPr lang="fr-CH" dirty="0"/>
              <a:t>soutient les clients dans la </a:t>
            </a:r>
            <a:r>
              <a:rPr lang="fr-CH" b="1" dirty="0"/>
              <a:t>conversion au format numérique </a:t>
            </a:r>
            <a:r>
              <a:rPr lang="fr-CH" dirty="0"/>
              <a:t>et continue de développer l`offre de </a:t>
            </a:r>
            <a:r>
              <a:rPr lang="fr-CH" dirty="0" smtClean="0"/>
              <a:t>prestations tout </a:t>
            </a:r>
            <a:r>
              <a:rPr lang="fr-CH" dirty="0"/>
              <a:t>au long de la </a:t>
            </a:r>
            <a:r>
              <a:rPr lang="fr-CH" b="1" dirty="0"/>
              <a:t>chaîne de création de valeur</a:t>
            </a:r>
            <a:r>
              <a:rPr lang="fr-CH" dirty="0"/>
              <a:t>.</a:t>
            </a:r>
          </a:p>
        </p:txBody>
      </p:sp>
      <p:pic>
        <p:nvPicPr>
          <p:cNvPr id="6" name="FXRG3CX5T"/>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bwMode="auto">
          <a:xfrm>
            <a:off x="4727848" y="321375"/>
            <a:ext cx="2859221" cy="803369"/>
          </a:xfrm>
          <a:prstGeom prst="rect">
            <a:avLst/>
          </a:prstGeom>
          <a:noFill/>
        </p:spPr>
      </p:pic>
    </p:spTree>
    <p:custDataLst>
      <p:tags r:id="rId1"/>
    </p:custDataLst>
    <p:extLst>
      <p:ext uri="{BB962C8B-B14F-4D97-AF65-F5344CB8AC3E}">
        <p14:creationId xmlns:p14="http://schemas.microsoft.com/office/powerpoint/2010/main" val="244443893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custDataLst>
              <p:tags r:id="rId2"/>
            </p:custDataLst>
          </p:nvPr>
        </p:nvSpPr>
        <p:spPr bwMode="white">
          <a:xfrm>
            <a:off x="0" y="-135396"/>
            <a:ext cx="12193200" cy="6858000"/>
          </a:xfrm>
          <a:prstGeom prst="rect">
            <a:avLst/>
          </a:prstGeom>
          <a:solidFill>
            <a:srgbClr val="3D6F1A"/>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sp>
        <p:nvSpPr>
          <p:cNvPr id="9" name="Akzent"/>
          <p:cNvSpPr/>
          <p:nvPr>
            <p:custDataLst>
              <p:tags r:id="rId3"/>
            </p:custDataLst>
          </p:nvPr>
        </p:nvSpPr>
        <p:spPr bwMode="auto">
          <a:xfrm>
            <a:off x="0" y="899985"/>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pic>
        <p:nvPicPr>
          <p:cNvPr id="8" name="FXRG3CX5T"/>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bwMode="auto">
          <a:xfrm>
            <a:off x="0" y="4319931"/>
            <a:ext cx="2344755" cy="658817"/>
          </a:xfrm>
          <a:prstGeom prst="rect">
            <a:avLst/>
          </a:prstGeom>
          <a:noFill/>
        </p:spPr>
      </p:pic>
      <p:sp>
        <p:nvSpPr>
          <p:cNvPr id="2" name="Titre 1"/>
          <p:cNvSpPr>
            <a:spLocks noGrp="1"/>
          </p:cNvSpPr>
          <p:nvPr>
            <p:ph type="title"/>
          </p:nvPr>
        </p:nvSpPr>
        <p:spPr>
          <a:xfrm>
            <a:off x="0" y="997184"/>
            <a:ext cx="10126800" cy="3322747"/>
          </a:xfrm>
        </p:spPr>
        <p:txBody>
          <a:bodyPr/>
          <a:lstStyle/>
          <a:p>
            <a:r>
              <a:rPr lang="fr-CH" b="1" dirty="0"/>
              <a:t>E-Finance </a:t>
            </a:r>
            <a:br>
              <a:rPr lang="fr-CH" b="1" dirty="0"/>
            </a:br>
            <a:r>
              <a:rPr lang="fr-CH" b="1" dirty="0"/>
              <a:t/>
            </a:r>
            <a:br>
              <a:rPr lang="fr-CH" b="1" dirty="0"/>
            </a:br>
            <a:r>
              <a:rPr lang="fr-CH" sz="3000" b="1" dirty="0"/>
              <a:t>Gérer ses finances 24 heures sur 24, depuis chez soi ou en déplacement</a:t>
            </a:r>
            <a:endParaRPr lang="fr-CH" sz="3000" dirty="0"/>
          </a:p>
        </p:txBody>
      </p:sp>
    </p:spTree>
    <p:custDataLst>
      <p:tags r:id="rId1"/>
    </p:custDataLst>
    <p:extLst>
      <p:ext uri="{BB962C8B-B14F-4D97-AF65-F5344CB8AC3E}">
        <p14:creationId xmlns:p14="http://schemas.microsoft.com/office/powerpoint/2010/main" val="4259511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custDataLst>
              <p:tags r:id="rId2"/>
            </p:custDataLst>
          </p:nvPr>
        </p:nvSpPr>
        <p:spPr bwMode="white">
          <a:xfrm>
            <a:off x="0" y="0"/>
            <a:ext cx="12193200" cy="6858000"/>
          </a:xfrm>
          <a:prstGeom prst="rect">
            <a:avLst/>
          </a:prstGeom>
          <a:solidFill>
            <a:srgbClr val="DCDCDC"/>
          </a:solidFill>
          <a:ln w="9525">
            <a:noFill/>
            <a:miter lim="800000"/>
            <a:headEnd/>
            <a:tailEnd/>
          </a:ln>
        </p:spPr>
        <p:txBody>
          <a:bodyPr wrap="none" lIns="0" tIns="0" rIns="0" bIns="0" anchor="t" anchorCtr="0">
            <a:prstTxWarp prst="textNoShape">
              <a:avLst/>
            </a:prstTxWarp>
          </a:bodyPr>
          <a:lstStyle/>
          <a:p>
            <a:pPr algn="r" eaLnBrk="0" hangingPunct="0"/>
            <a:endParaRPr lang="fr-CH" sz="1800" b="0" dirty="0">
              <a:latin typeface="Frutiger 45 Light"/>
            </a:endParaRPr>
          </a:p>
        </p:txBody>
      </p:sp>
      <p:sp>
        <p:nvSpPr>
          <p:cNvPr id="2" name="Titel 1"/>
          <p:cNvSpPr>
            <a:spLocks noGrp="1"/>
          </p:cNvSpPr>
          <p:nvPr>
            <p:ph type="title"/>
            <p:custDataLst>
              <p:tags r:id="rId3"/>
            </p:custDataLst>
          </p:nvPr>
        </p:nvSpPr>
        <p:spPr>
          <a:xfrm>
            <a:off x="0" y="1627175"/>
            <a:ext cx="12000656" cy="4462518"/>
          </a:xfrm>
        </p:spPr>
        <p:txBody>
          <a:bodyPr/>
          <a:lstStyle/>
          <a:p>
            <a:pPr algn="ctr"/>
            <a:r>
              <a:rPr lang="fr-CH" dirty="0"/>
              <a:t>Grâce à e-finance, vous gérez vos finances de manière autonome en tout temps et en tout lieu. Que ce soit avec un ordinateur, une tablette ou un smartphone, vous disposez de nombreuses fonctionnalités pour gérer votre compte en ligne. </a:t>
            </a:r>
          </a:p>
        </p:txBody>
      </p:sp>
      <p:sp>
        <p:nvSpPr>
          <p:cNvPr id="7" name="Akzent"/>
          <p:cNvSpPr/>
          <p:nvPr>
            <p:custDataLst>
              <p:tags r:id="rId4"/>
            </p:custDataLst>
          </p:nvPr>
        </p:nvSpPr>
        <p:spPr bwMode="auto">
          <a:xfrm>
            <a:off x="0" y="1627174"/>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de-DE" dirty="0"/>
          </a:p>
        </p:txBody>
      </p:sp>
    </p:spTree>
    <p:custDataLst>
      <p:tags r:id="rId1"/>
    </p:custDataLst>
    <p:extLst>
      <p:ext uri="{BB962C8B-B14F-4D97-AF65-F5344CB8AC3E}">
        <p14:creationId xmlns:p14="http://schemas.microsoft.com/office/powerpoint/2010/main" val="2273105119"/>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custDataLst>
              <p:tags r:id="rId2"/>
            </p:custDataLst>
          </p:nvPr>
        </p:nvSpPr>
        <p:spPr bwMode="gray">
          <a:xfrm>
            <a:off x="0" y="0"/>
            <a:ext cx="12193200" cy="6858000"/>
          </a:xfrm>
          <a:prstGeom prst="rect">
            <a:avLst/>
          </a:prstGeom>
          <a:solidFill>
            <a:srgbClr val="FFFFFF"/>
          </a:solidFill>
          <a:ln w="9525">
            <a:noFill/>
            <a:miter lim="800000"/>
            <a:headEnd/>
            <a:tailEnd/>
          </a:ln>
        </p:spPr>
        <p:txBody>
          <a:bodyPr wrap="none" anchor="ctr">
            <a:prstTxWarp prst="textNoShape">
              <a:avLst/>
            </a:prstTxWarp>
          </a:bodyPr>
          <a:lstStyle/>
          <a:p>
            <a:pPr algn="r" eaLnBrk="0" hangingPunct="0"/>
            <a:endParaRPr lang="fr-CH" sz="1800" b="0" dirty="0">
              <a:latin typeface="Frutiger 45 Light"/>
            </a:endParaRPr>
          </a:p>
        </p:txBody>
      </p:sp>
      <p:sp>
        <p:nvSpPr>
          <p:cNvPr id="6" name="Akzent"/>
          <p:cNvSpPr/>
          <p:nvPr>
            <p:custDataLst>
              <p:tags r:id="rId3"/>
            </p:custDataLst>
          </p:nvPr>
        </p:nvSpPr>
        <p:spPr bwMode="auto">
          <a:xfrm>
            <a:off x="0" y="194397"/>
            <a:ext cx="2344755" cy="97200"/>
          </a:xfrm>
          <a:prstGeom prst="rect">
            <a:avLst/>
          </a:prstGeom>
          <a:solidFill>
            <a:srgbClr val="FFCC00"/>
          </a:solidFill>
          <a:ln w="9525">
            <a:noFill/>
            <a:miter lim="800000"/>
            <a:headEnd/>
            <a:tailEnd/>
          </a:ln>
        </p:spPr>
        <p:txBody>
          <a:bodyPr wrap="square" rtlCol="0" anchor="t" anchorCtr="0">
            <a:prstTxWarp prst="textNoShape">
              <a:avLst/>
            </a:prstTxWarp>
            <a:noAutofit/>
          </a:bodyPr>
          <a:lstStyle/>
          <a:p>
            <a:pPr algn="ctr"/>
            <a:endParaRPr lang="fr-CH" dirty="0"/>
          </a:p>
        </p:txBody>
      </p:sp>
      <p:graphicFrame>
        <p:nvGraphicFramePr>
          <p:cNvPr id="7" name="Tableau 6"/>
          <p:cNvGraphicFramePr>
            <a:graphicFrameLocks noGrp="1"/>
          </p:cNvGraphicFramePr>
          <p:nvPr/>
        </p:nvGraphicFramePr>
        <p:xfrm>
          <a:off x="838200" y="3818414"/>
          <a:ext cx="10515600" cy="365760"/>
        </p:xfrm>
        <a:graphic>
          <a:graphicData uri="http://schemas.openxmlformats.org/drawingml/2006/table">
            <a:tbl>
              <a:tblPr/>
              <a:tblGrid>
                <a:gridCol w="10515600">
                  <a:extLst>
                    <a:ext uri="{9D8B030D-6E8A-4147-A177-3AD203B41FA5}">
                      <a16:colId xmlns:a16="http://schemas.microsoft.com/office/drawing/2014/main" xmlns="" val="2402056326"/>
                    </a:ext>
                  </a:extLst>
                </a:gridCol>
              </a:tblGrid>
              <a:tr h="0">
                <a:tc>
                  <a:txBody>
                    <a:bodyPr/>
                    <a:lstStyle/>
                    <a:p>
                      <a:endParaRPr lang="fr-CH" dirty="0"/>
                    </a:p>
                  </a:txBody>
                  <a:tcPr anchor="ctr">
                    <a:lnL>
                      <a:noFill/>
                    </a:lnL>
                    <a:lnR>
                      <a:noFill/>
                    </a:lnR>
                    <a:lnT>
                      <a:noFill/>
                    </a:lnT>
                    <a:lnB>
                      <a:noFill/>
                    </a:lnB>
                  </a:tcPr>
                </a:tc>
                <a:extLst>
                  <a:ext uri="{0D108BD9-81ED-4DB2-BD59-A6C34878D82A}">
                    <a16:rowId xmlns:a16="http://schemas.microsoft.com/office/drawing/2014/main" xmlns="" val="4192236560"/>
                  </a:ext>
                </a:extLst>
              </a:tr>
            </a:tbl>
          </a:graphicData>
        </a:graphic>
      </p:graphicFrame>
      <p:pic>
        <p:nvPicPr>
          <p:cNvPr id="9" name="Image 8"/>
          <p:cNvPicPr>
            <a:picLocks noChangeAspect="1"/>
          </p:cNvPicPr>
          <p:nvPr/>
        </p:nvPicPr>
        <p:blipFill>
          <a:blip r:embed="rId5"/>
          <a:stretch>
            <a:fillRect/>
          </a:stretch>
        </p:blipFill>
        <p:spPr>
          <a:xfrm>
            <a:off x="515906" y="1268760"/>
            <a:ext cx="11160190" cy="4320480"/>
          </a:xfrm>
          <a:prstGeom prst="rect">
            <a:avLst/>
          </a:prstGeom>
        </p:spPr>
      </p:pic>
    </p:spTree>
    <p:custDataLst>
      <p:tags r:id="rId1"/>
    </p:custDataLst>
    <p:extLst>
      <p:ext uri="{BB962C8B-B14F-4D97-AF65-F5344CB8AC3E}">
        <p14:creationId xmlns:p14="http://schemas.microsoft.com/office/powerpoint/2010/main" val="25035357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ARKE" val="FF00"/>
  <p:tag name="SPRACHVERSION" val="F"/>
  <p:tag name="VERSION" val="v10_1"/>
  <p:tag name="FIRMA" val="DPO"/>
</p:tagLst>
</file>

<file path=ppt/tags/tag10.xml><?xml version="1.0" encoding="utf-8"?>
<p:tagLst xmlns:a="http://schemas.openxmlformats.org/drawingml/2006/main" xmlns:r="http://schemas.openxmlformats.org/officeDocument/2006/relationships" xmlns:p="http://schemas.openxmlformats.org/presentationml/2006/main">
  <p:tag name="LOGO" val="1"/>
  <p:tag name="SPIEGELUNG-YESNO" val="Logo"/>
  <p:tag name="COBRANDING" val="Logo"/>
</p:tagLst>
</file>

<file path=ppt/tags/tag100.xml><?xml version="1.0" encoding="utf-8"?>
<p:tagLst xmlns:a="http://schemas.openxmlformats.org/drawingml/2006/main" xmlns:r="http://schemas.openxmlformats.org/officeDocument/2006/relationships" xmlns:p="http://schemas.openxmlformats.org/presentationml/2006/main">
  <p:tag name="BOX" val="ZitatWeissFlaeche"/>
</p:tagLst>
</file>

<file path=ppt/tags/tag101.xml><?xml version="1.0" encoding="utf-8"?>
<p:tagLst xmlns:a="http://schemas.openxmlformats.org/drawingml/2006/main" xmlns:r="http://schemas.openxmlformats.org/officeDocument/2006/relationships" xmlns:p="http://schemas.openxmlformats.org/presentationml/2006/main">
  <p:tag name="LOGO" val="1"/>
</p:tagLst>
</file>

<file path=ppt/tags/tag102.xml><?xml version="1.0" encoding="utf-8"?>
<p:tagLst xmlns:a="http://schemas.openxmlformats.org/drawingml/2006/main" xmlns:r="http://schemas.openxmlformats.org/officeDocument/2006/relationships" xmlns:p="http://schemas.openxmlformats.org/presentationml/2006/main">
  <p:tag name="LAYOUTFOLIE" val="ZitatWeiss"/>
  <p:tag name="FOLIE" val="ZitatWeiss"/>
  <p:tag name="MARKE" val="FF00"/>
  <p:tag name="VERSION" val="v10_1"/>
</p:tagLst>
</file>

<file path=ppt/tags/tag103.xml><?xml version="1.0" encoding="utf-8"?>
<p:tagLst xmlns:a="http://schemas.openxmlformats.org/drawingml/2006/main" xmlns:r="http://schemas.openxmlformats.org/officeDocument/2006/relationships" xmlns:p="http://schemas.openxmlformats.org/presentationml/2006/main">
  <p:tag name="BOX" val="ZitatWeissFlaeche"/>
</p:tagLst>
</file>

<file path=ppt/tags/tag104.xml><?xml version="1.0" encoding="utf-8"?>
<p:tagLst xmlns:a="http://schemas.openxmlformats.org/drawingml/2006/main" xmlns:r="http://schemas.openxmlformats.org/officeDocument/2006/relationships" xmlns:p="http://schemas.openxmlformats.org/presentationml/2006/main">
  <p:tag name="LOGO" val="1"/>
</p:tagLst>
</file>

<file path=ppt/tags/tag105.xml><?xml version="1.0" encoding="utf-8"?>
<p:tagLst xmlns:a="http://schemas.openxmlformats.org/drawingml/2006/main" xmlns:r="http://schemas.openxmlformats.org/officeDocument/2006/relationships" xmlns:p="http://schemas.openxmlformats.org/presentationml/2006/main">
  <p:tag name="LAYOUTFOLIE" val="ZitatWeiss"/>
  <p:tag name="FOLIE" val="ZitatWeiss"/>
  <p:tag name="MARKE" val="FF00"/>
  <p:tag name="VERSION" val="v10_1"/>
</p:tagLst>
</file>

<file path=ppt/tags/tag106.xml><?xml version="1.0" encoding="utf-8"?>
<p:tagLst xmlns:a="http://schemas.openxmlformats.org/drawingml/2006/main" xmlns:r="http://schemas.openxmlformats.org/officeDocument/2006/relationships" xmlns:p="http://schemas.openxmlformats.org/presentationml/2006/main">
  <p:tag name="BOX" val="ZitatWeissFlaeche"/>
</p:tagLst>
</file>

<file path=ppt/tags/tag107.xml><?xml version="1.0" encoding="utf-8"?>
<p:tagLst xmlns:a="http://schemas.openxmlformats.org/drawingml/2006/main" xmlns:r="http://schemas.openxmlformats.org/officeDocument/2006/relationships" xmlns:p="http://schemas.openxmlformats.org/presentationml/2006/main">
  <p:tag name="LOGO" val="1"/>
</p:tagLst>
</file>

<file path=ppt/tags/tag108.xml><?xml version="1.0" encoding="utf-8"?>
<p:tagLst xmlns:a="http://schemas.openxmlformats.org/drawingml/2006/main" xmlns:r="http://schemas.openxmlformats.org/officeDocument/2006/relationships" xmlns:p="http://schemas.openxmlformats.org/presentationml/2006/main">
  <p:tag name="FOLIE" val="TitelOhne"/>
  <p:tag name="LAYOUTFOLIE" val="TitelOhne"/>
  <p:tag name="PRESLIGHT" val="1"/>
  <p:tag name="MARKE" val="FF00"/>
  <p:tag name="VERSION" val="v10_1"/>
</p:tagLst>
</file>

<file path=ppt/tags/tag109.xml><?xml version="1.0" encoding="utf-8"?>
<p:tagLst xmlns:a="http://schemas.openxmlformats.org/drawingml/2006/main" xmlns:r="http://schemas.openxmlformats.org/officeDocument/2006/relationships" xmlns:p="http://schemas.openxmlformats.org/presentationml/2006/main">
  <p:tag name="BOX" val="TitelOhneFlaeche"/>
</p:tagLst>
</file>

<file path=ppt/tags/tag11.xml><?xml version="1.0" encoding="utf-8"?>
<p:tagLst xmlns:a="http://schemas.openxmlformats.org/drawingml/2006/main" xmlns:r="http://schemas.openxmlformats.org/officeDocument/2006/relationships" xmlns:p="http://schemas.openxmlformats.org/presentationml/2006/main">
  <p:tag name="LOGO" val="1"/>
  <p:tag name="SPIEGELUNG-YESNO" val="Akzent"/>
  <p:tag name="COBRANDING" val="Akzent"/>
</p:tagLst>
</file>

<file path=ppt/tags/tag110.xml><?xml version="1.0" encoding="utf-8"?>
<p:tagLst xmlns:a="http://schemas.openxmlformats.org/drawingml/2006/main" xmlns:r="http://schemas.openxmlformats.org/officeDocument/2006/relationships" xmlns:p="http://schemas.openxmlformats.org/presentationml/2006/main">
  <p:tag name="LOGO" val="1"/>
</p:tagLst>
</file>

<file path=ppt/tags/tag111.xml><?xml version="1.0" encoding="utf-8"?>
<p:tagLst xmlns:a="http://schemas.openxmlformats.org/drawingml/2006/main" xmlns:r="http://schemas.openxmlformats.org/officeDocument/2006/relationships" xmlns:p="http://schemas.openxmlformats.org/presentationml/2006/main">
  <p:tag name="LOGO" val="1"/>
</p:tagLst>
</file>

<file path=ppt/tags/tag112.xml><?xml version="1.0" encoding="utf-8"?>
<p:tagLst xmlns:a="http://schemas.openxmlformats.org/drawingml/2006/main" xmlns:r="http://schemas.openxmlformats.org/officeDocument/2006/relationships" xmlns:p="http://schemas.openxmlformats.org/presentationml/2006/main">
  <p:tag name="LAYOUTFOLIE" val="Inhalt1Bullet"/>
  <p:tag name="FOLIE" val="Inhalt1Bullet"/>
  <p:tag name="PRESLIGHT" val="1"/>
  <p:tag name="MARKE" val="FF00"/>
  <p:tag name="VERSION" val="v10_1"/>
</p:tagLst>
</file>

<file path=ppt/tags/tag113.xml><?xml version="1.0" encoding="utf-8"?>
<p:tagLst xmlns:a="http://schemas.openxmlformats.org/drawingml/2006/main" xmlns:r="http://schemas.openxmlformats.org/officeDocument/2006/relationships" xmlns:p="http://schemas.openxmlformats.org/presentationml/2006/main">
  <p:tag name="FOOTER" val="3page"/>
</p:tagLst>
</file>

<file path=ppt/tags/tag114.xml><?xml version="1.0" encoding="utf-8"?>
<p:tagLst xmlns:a="http://schemas.openxmlformats.org/drawingml/2006/main" xmlns:r="http://schemas.openxmlformats.org/officeDocument/2006/relationships" xmlns:p="http://schemas.openxmlformats.org/presentationml/2006/main">
  <p:tag name="LAYOUTFOLIE" val="Leer"/>
  <p:tag name="FOLIE" val="Leer"/>
  <p:tag name="PRESLIGHT" val="1"/>
  <p:tag name="MARKE" val="FF00"/>
  <p:tag name="VERSION" val="v10_1"/>
</p:tagLst>
</file>

<file path=ppt/tags/tag115.xml><?xml version="1.0" encoding="utf-8"?>
<p:tagLst xmlns:a="http://schemas.openxmlformats.org/drawingml/2006/main" xmlns:r="http://schemas.openxmlformats.org/officeDocument/2006/relationships" xmlns:p="http://schemas.openxmlformats.org/presentationml/2006/main">
  <p:tag name="LAYOUTFOLIE" val="Leer"/>
  <p:tag name="FOLIE" val="Leer"/>
  <p:tag name="PRESLIGHT" val="1"/>
  <p:tag name="MARKE" val="FF00"/>
  <p:tag name="VERSION" val="v10_1"/>
</p:tagLst>
</file>

<file path=ppt/tags/tag116.xml><?xml version="1.0" encoding="utf-8"?>
<p:tagLst xmlns:a="http://schemas.openxmlformats.org/drawingml/2006/main" xmlns:r="http://schemas.openxmlformats.org/officeDocument/2006/relationships" xmlns:p="http://schemas.openxmlformats.org/presentationml/2006/main">
  <p:tag name="BOX" val="Inhalt1BulletTitel"/>
</p:tagLst>
</file>

<file path=ppt/tags/tag117.xml><?xml version="1.0" encoding="utf-8"?>
<p:tagLst xmlns:a="http://schemas.openxmlformats.org/drawingml/2006/main" xmlns:r="http://schemas.openxmlformats.org/officeDocument/2006/relationships" xmlns:p="http://schemas.openxmlformats.org/presentationml/2006/main">
  <p:tag name="FOLIE" val="TitelOhne"/>
  <p:tag name="LAYOUTFOLIE" val="TitelOhne"/>
  <p:tag name="PRESLIGHT" val="1"/>
  <p:tag name="MARKE" val="FF00"/>
  <p:tag name="VERSION" val="v10_1"/>
</p:tagLst>
</file>

<file path=ppt/tags/tag118.xml><?xml version="1.0" encoding="utf-8"?>
<p:tagLst xmlns:a="http://schemas.openxmlformats.org/drawingml/2006/main" xmlns:r="http://schemas.openxmlformats.org/officeDocument/2006/relationships" xmlns:p="http://schemas.openxmlformats.org/presentationml/2006/main">
  <p:tag name="BOX" val="TitelOhneFlaeche"/>
</p:tagLst>
</file>

<file path=ppt/tags/tag119.xml><?xml version="1.0" encoding="utf-8"?>
<p:tagLst xmlns:a="http://schemas.openxmlformats.org/drawingml/2006/main" xmlns:r="http://schemas.openxmlformats.org/officeDocument/2006/relationships" xmlns:p="http://schemas.openxmlformats.org/presentationml/2006/main">
  <p:tag name="LOGO" val="1"/>
</p:tagLst>
</file>

<file path=ppt/tags/tag12.xml><?xml version="1.0" encoding="utf-8"?>
<p:tagLst xmlns:a="http://schemas.openxmlformats.org/drawingml/2006/main" xmlns:r="http://schemas.openxmlformats.org/officeDocument/2006/relationships" xmlns:p="http://schemas.openxmlformats.org/presentationml/2006/main">
  <p:tag name="BOX" val="TitelMitVarianteTitel"/>
  <p:tag name="SPIEGELUNG-YESNO" val="2"/>
</p:tagLst>
</file>

<file path=ppt/tags/tag120.xml><?xml version="1.0" encoding="utf-8"?>
<p:tagLst xmlns:a="http://schemas.openxmlformats.org/drawingml/2006/main" xmlns:r="http://schemas.openxmlformats.org/officeDocument/2006/relationships" xmlns:p="http://schemas.openxmlformats.org/presentationml/2006/main">
  <p:tag name="LOGO" val="1"/>
</p:tagLst>
</file>

<file path=ppt/tags/tag121.xml><?xml version="1.0" encoding="utf-8"?>
<p:tagLst xmlns:a="http://schemas.openxmlformats.org/drawingml/2006/main" xmlns:r="http://schemas.openxmlformats.org/officeDocument/2006/relationships" xmlns:p="http://schemas.openxmlformats.org/presentationml/2006/main">
  <p:tag name="LAYOUTFOLIE" val="Inhalt1"/>
  <p:tag name="FOLIE" val="Inhalt1"/>
  <p:tag name="PRESLIGHT" val="1"/>
  <p:tag name="MARKE" val="FF00"/>
  <p:tag name="VERSION" val="v10_1"/>
</p:tagLst>
</file>

<file path=ppt/tags/tag122.xml><?xml version="1.0" encoding="utf-8"?>
<p:tagLst xmlns:a="http://schemas.openxmlformats.org/drawingml/2006/main" xmlns:r="http://schemas.openxmlformats.org/officeDocument/2006/relationships" xmlns:p="http://schemas.openxmlformats.org/presentationml/2006/main">
  <p:tag name="BOX" val="Inhalt1Inhalt"/>
</p:tagLst>
</file>

<file path=ppt/tags/tag123.xml><?xml version="1.0" encoding="utf-8"?>
<p:tagLst xmlns:a="http://schemas.openxmlformats.org/drawingml/2006/main" xmlns:r="http://schemas.openxmlformats.org/officeDocument/2006/relationships" xmlns:p="http://schemas.openxmlformats.org/presentationml/2006/main">
  <p:tag name="FOOTER" val="3page"/>
</p:tagLst>
</file>

<file path=ppt/tags/tag124.xml><?xml version="1.0" encoding="utf-8"?>
<p:tagLst xmlns:a="http://schemas.openxmlformats.org/drawingml/2006/main" xmlns:r="http://schemas.openxmlformats.org/officeDocument/2006/relationships" xmlns:p="http://schemas.openxmlformats.org/presentationml/2006/main">
  <p:tag name="FOOTER" val="2sender"/>
</p:tagLst>
</file>

<file path=ppt/tags/tag125.xml><?xml version="1.0" encoding="utf-8"?>
<p:tagLst xmlns:a="http://schemas.openxmlformats.org/drawingml/2006/main" xmlns:r="http://schemas.openxmlformats.org/officeDocument/2006/relationships" xmlns:p="http://schemas.openxmlformats.org/presentationml/2006/main">
  <p:tag name="LAYOUTFOLIE" val="Inhalt1Bullet"/>
  <p:tag name="FOLIE" val="Inhalt1Bullet"/>
  <p:tag name="PRESLIGHT" val="1"/>
  <p:tag name="MARKE" val="FF00"/>
  <p:tag name="VERSION" val="v10_1"/>
</p:tagLst>
</file>

<file path=ppt/tags/tag126.xml><?xml version="1.0" encoding="utf-8"?>
<p:tagLst xmlns:a="http://schemas.openxmlformats.org/drawingml/2006/main" xmlns:r="http://schemas.openxmlformats.org/officeDocument/2006/relationships" xmlns:p="http://schemas.openxmlformats.org/presentationml/2006/main">
  <p:tag name="BOX" val="Inhalt1BulletTitel"/>
</p:tagLst>
</file>

<file path=ppt/tags/tag127.xml><?xml version="1.0" encoding="utf-8"?>
<p:tagLst xmlns:a="http://schemas.openxmlformats.org/drawingml/2006/main" xmlns:r="http://schemas.openxmlformats.org/officeDocument/2006/relationships" xmlns:p="http://schemas.openxmlformats.org/presentationml/2006/main">
  <p:tag name="FOOTER" val="3page"/>
</p:tagLst>
</file>

<file path=ppt/tags/tag128.xml><?xml version="1.0" encoding="utf-8"?>
<p:tagLst xmlns:a="http://schemas.openxmlformats.org/drawingml/2006/main" xmlns:r="http://schemas.openxmlformats.org/officeDocument/2006/relationships" xmlns:p="http://schemas.openxmlformats.org/presentationml/2006/main">
  <p:tag name="BOX" val="Inhalt1BulletInhalt"/>
</p:tagLst>
</file>

<file path=ppt/tags/tag129.xml><?xml version="1.0" encoding="utf-8"?>
<p:tagLst xmlns:a="http://schemas.openxmlformats.org/drawingml/2006/main" xmlns:r="http://schemas.openxmlformats.org/officeDocument/2006/relationships" xmlns:p="http://schemas.openxmlformats.org/presentationml/2006/main">
  <p:tag name="LAYOUTFOLIE" val="Inhalt1Bullet"/>
  <p:tag name="FOLIE" val="Inhalt1Bullet"/>
  <p:tag name="PRESLIGHT" val="1"/>
  <p:tag name="MARKE" val="FF00"/>
  <p:tag name="VERSION" val="v10_1"/>
</p:tagLst>
</file>

<file path=ppt/tags/tag13.xml><?xml version="1.0" encoding="utf-8"?>
<p:tagLst xmlns:a="http://schemas.openxmlformats.org/drawingml/2006/main" xmlns:r="http://schemas.openxmlformats.org/officeDocument/2006/relationships" xmlns:p="http://schemas.openxmlformats.org/presentationml/2006/main">
  <p:tag name="LOGO" val="1"/>
  <p:tag name="SPIEGELUNG-YESNO" val="Logo"/>
</p:tagLst>
</file>

<file path=ppt/tags/tag130.xml><?xml version="1.0" encoding="utf-8"?>
<p:tagLst xmlns:a="http://schemas.openxmlformats.org/drawingml/2006/main" xmlns:r="http://schemas.openxmlformats.org/officeDocument/2006/relationships" xmlns:p="http://schemas.openxmlformats.org/presentationml/2006/main">
  <p:tag name="BOX" val="Inhalt1BulletTitel"/>
</p:tagLst>
</file>

<file path=ppt/tags/tag131.xml><?xml version="1.0" encoding="utf-8"?>
<p:tagLst xmlns:a="http://schemas.openxmlformats.org/drawingml/2006/main" xmlns:r="http://schemas.openxmlformats.org/officeDocument/2006/relationships" xmlns:p="http://schemas.openxmlformats.org/presentationml/2006/main">
  <p:tag name="FOOTER" val="2sender"/>
</p:tagLst>
</file>

<file path=ppt/tags/tag132.xml><?xml version="1.0" encoding="utf-8"?>
<p:tagLst xmlns:a="http://schemas.openxmlformats.org/drawingml/2006/main" xmlns:r="http://schemas.openxmlformats.org/officeDocument/2006/relationships" xmlns:p="http://schemas.openxmlformats.org/presentationml/2006/main">
  <p:tag name="FOOTER" val="3page"/>
</p:tagLst>
</file>

<file path=ppt/tags/tag133.xml><?xml version="1.0" encoding="utf-8"?>
<p:tagLst xmlns:a="http://schemas.openxmlformats.org/drawingml/2006/main" xmlns:r="http://schemas.openxmlformats.org/officeDocument/2006/relationships" xmlns:p="http://schemas.openxmlformats.org/presentationml/2006/main">
  <p:tag name="BOX" val="Inhalt1BulletInhalt"/>
</p:tagLst>
</file>

<file path=ppt/tags/tag134.xml><?xml version="1.0" encoding="utf-8"?>
<p:tagLst xmlns:a="http://schemas.openxmlformats.org/drawingml/2006/main" xmlns:r="http://schemas.openxmlformats.org/officeDocument/2006/relationships" xmlns:p="http://schemas.openxmlformats.org/presentationml/2006/main">
  <p:tag name="LAYOUTFOLIE" val="ZitatWeiss"/>
  <p:tag name="FOLIE" val="ZitatWeiss"/>
  <p:tag name="MARKE" val="FF00"/>
  <p:tag name="VERSION" val="v10_1"/>
</p:tagLst>
</file>

<file path=ppt/tags/tag135.xml><?xml version="1.0" encoding="utf-8"?>
<p:tagLst xmlns:a="http://schemas.openxmlformats.org/drawingml/2006/main" xmlns:r="http://schemas.openxmlformats.org/officeDocument/2006/relationships" xmlns:p="http://schemas.openxmlformats.org/presentationml/2006/main">
  <p:tag name="BOX" val="ZitatWeissFlaeche"/>
</p:tagLst>
</file>

<file path=ppt/tags/tag136.xml><?xml version="1.0" encoding="utf-8"?>
<p:tagLst xmlns:a="http://schemas.openxmlformats.org/drawingml/2006/main" xmlns:r="http://schemas.openxmlformats.org/officeDocument/2006/relationships" xmlns:p="http://schemas.openxmlformats.org/presentationml/2006/main">
  <p:tag name="LOGO" val="1"/>
</p:tagLst>
</file>

<file path=ppt/tags/tag137.xml><?xml version="1.0" encoding="utf-8"?>
<p:tagLst xmlns:a="http://schemas.openxmlformats.org/drawingml/2006/main" xmlns:r="http://schemas.openxmlformats.org/officeDocument/2006/relationships" xmlns:p="http://schemas.openxmlformats.org/presentationml/2006/main">
  <p:tag name="LAYOUTFOLIE" val="Inhalt1Number"/>
  <p:tag name="FOLIE" val="Inhalt1Number"/>
  <p:tag name="PRESLIGHT" val="1"/>
  <p:tag name="MARKE" val="FF00"/>
  <p:tag name="VERSION" val="v10_1"/>
</p:tagLst>
</file>

<file path=ppt/tags/tag138.xml><?xml version="1.0" encoding="utf-8"?>
<p:tagLst xmlns:a="http://schemas.openxmlformats.org/drawingml/2006/main" xmlns:r="http://schemas.openxmlformats.org/officeDocument/2006/relationships" xmlns:p="http://schemas.openxmlformats.org/presentationml/2006/main">
  <p:tag name="BOX" val="Inhalt1NumberInhalt"/>
</p:tagLst>
</file>

<file path=ppt/tags/tag139.xml><?xml version="1.0" encoding="utf-8"?>
<p:tagLst xmlns:a="http://schemas.openxmlformats.org/drawingml/2006/main" xmlns:r="http://schemas.openxmlformats.org/officeDocument/2006/relationships" xmlns:p="http://schemas.openxmlformats.org/presentationml/2006/main">
  <p:tag name="FOOTER" val="3page"/>
</p:tagLst>
</file>

<file path=ppt/tags/tag14.xml><?xml version="1.0" encoding="utf-8"?>
<p:tagLst xmlns:a="http://schemas.openxmlformats.org/drawingml/2006/main" xmlns:r="http://schemas.openxmlformats.org/officeDocument/2006/relationships" xmlns:p="http://schemas.openxmlformats.org/presentationml/2006/main">
  <p:tag name="LOGO" val="1"/>
  <p:tag name="SPIEGELUNG-YESNO" val="Akzent"/>
</p:tagLst>
</file>

<file path=ppt/tags/tag140.xml><?xml version="1.0" encoding="utf-8"?>
<p:tagLst xmlns:a="http://schemas.openxmlformats.org/drawingml/2006/main" xmlns:r="http://schemas.openxmlformats.org/officeDocument/2006/relationships" xmlns:p="http://schemas.openxmlformats.org/presentationml/2006/main">
  <p:tag name="FOOTER" val="2sender"/>
</p:tagLst>
</file>

<file path=ppt/tags/tag141.xml><?xml version="1.0" encoding="utf-8"?>
<p:tagLst xmlns:a="http://schemas.openxmlformats.org/drawingml/2006/main" xmlns:r="http://schemas.openxmlformats.org/officeDocument/2006/relationships" xmlns:p="http://schemas.openxmlformats.org/presentationml/2006/main">
  <p:tag name="FOLIE" val="TitelOhne"/>
  <p:tag name="LAYOUTFOLIE" val="TitelOhne"/>
  <p:tag name="PRESLIGHT" val="1"/>
  <p:tag name="MARKE" val="FF00"/>
  <p:tag name="VERSION" val="v10_1"/>
</p:tagLst>
</file>

<file path=ppt/tags/tag142.xml><?xml version="1.0" encoding="utf-8"?>
<p:tagLst xmlns:a="http://schemas.openxmlformats.org/drawingml/2006/main" xmlns:r="http://schemas.openxmlformats.org/officeDocument/2006/relationships" xmlns:p="http://schemas.openxmlformats.org/presentationml/2006/main">
  <p:tag name="BOX" val="TitelOhneFlaeche"/>
</p:tagLst>
</file>

<file path=ppt/tags/tag143.xml><?xml version="1.0" encoding="utf-8"?>
<p:tagLst xmlns:a="http://schemas.openxmlformats.org/drawingml/2006/main" xmlns:r="http://schemas.openxmlformats.org/officeDocument/2006/relationships" xmlns:p="http://schemas.openxmlformats.org/presentationml/2006/main">
  <p:tag name="LOGO" val="1"/>
</p:tagLst>
</file>

<file path=ppt/tags/tag144.xml><?xml version="1.0" encoding="utf-8"?>
<p:tagLst xmlns:a="http://schemas.openxmlformats.org/drawingml/2006/main" xmlns:r="http://schemas.openxmlformats.org/officeDocument/2006/relationships" xmlns:p="http://schemas.openxmlformats.org/presentationml/2006/main">
  <p:tag name="LOGO" val="1"/>
</p:tagLst>
</file>

<file path=ppt/tags/tag145.xml><?xml version="1.0" encoding="utf-8"?>
<p:tagLst xmlns:a="http://schemas.openxmlformats.org/drawingml/2006/main" xmlns:r="http://schemas.openxmlformats.org/officeDocument/2006/relationships" xmlns:p="http://schemas.openxmlformats.org/presentationml/2006/main">
  <p:tag name="LAYOUTFOLIE" val="Inhalt1Number"/>
  <p:tag name="FOLIE" val="Inhalt1Number"/>
  <p:tag name="PRESLIGHT" val="1"/>
  <p:tag name="MARKE" val="FF00"/>
  <p:tag name="VERSION" val="v10_1"/>
</p:tagLst>
</file>

<file path=ppt/tags/tag146.xml><?xml version="1.0" encoding="utf-8"?>
<p:tagLst xmlns:a="http://schemas.openxmlformats.org/drawingml/2006/main" xmlns:r="http://schemas.openxmlformats.org/officeDocument/2006/relationships" xmlns:p="http://schemas.openxmlformats.org/presentationml/2006/main">
  <p:tag name="FOOTER" val="3page"/>
</p:tagLst>
</file>

<file path=ppt/tags/tag147.xml><?xml version="1.0" encoding="utf-8"?>
<p:tagLst xmlns:a="http://schemas.openxmlformats.org/drawingml/2006/main" xmlns:r="http://schemas.openxmlformats.org/officeDocument/2006/relationships" xmlns:p="http://schemas.openxmlformats.org/presentationml/2006/main">
  <p:tag name="FOOTER" val="2sender"/>
</p:tagLst>
</file>

<file path=ppt/tags/tag148.xml><?xml version="1.0" encoding="utf-8"?>
<p:tagLst xmlns:a="http://schemas.openxmlformats.org/drawingml/2006/main" xmlns:r="http://schemas.openxmlformats.org/officeDocument/2006/relationships" xmlns:p="http://schemas.openxmlformats.org/presentationml/2006/main">
  <p:tag name="LAYOUTFOLIE" val="Inhalt1Bullet"/>
  <p:tag name="FOLIE" val="Inhalt1Bullet"/>
  <p:tag name="PRESLIGHT" val="1"/>
  <p:tag name="MARKE" val="FF00"/>
  <p:tag name="VERSION" val="v10_1"/>
</p:tagLst>
</file>

<file path=ppt/tags/tag149.xml><?xml version="1.0" encoding="utf-8"?>
<p:tagLst xmlns:a="http://schemas.openxmlformats.org/drawingml/2006/main" xmlns:r="http://schemas.openxmlformats.org/officeDocument/2006/relationships" xmlns:p="http://schemas.openxmlformats.org/presentationml/2006/main">
  <p:tag name="BOX" val="Inhalt1BulletTitel"/>
</p:tagLst>
</file>

<file path=ppt/tags/tag15.xml><?xml version="1.0" encoding="utf-8"?>
<p:tagLst xmlns:a="http://schemas.openxmlformats.org/drawingml/2006/main" xmlns:r="http://schemas.openxmlformats.org/officeDocument/2006/relationships" xmlns:p="http://schemas.openxmlformats.org/presentationml/2006/main">
  <p:tag name="BOX" val="KapitelOhneFlaeche"/>
</p:tagLst>
</file>

<file path=ppt/tags/tag150.xml><?xml version="1.0" encoding="utf-8"?>
<p:tagLst xmlns:a="http://schemas.openxmlformats.org/drawingml/2006/main" xmlns:r="http://schemas.openxmlformats.org/officeDocument/2006/relationships" xmlns:p="http://schemas.openxmlformats.org/presentationml/2006/main">
  <p:tag name="FOOTER" val="3page"/>
</p:tagLst>
</file>

<file path=ppt/tags/tag151.xml><?xml version="1.0" encoding="utf-8"?>
<p:tagLst xmlns:a="http://schemas.openxmlformats.org/drawingml/2006/main" xmlns:r="http://schemas.openxmlformats.org/officeDocument/2006/relationships" xmlns:p="http://schemas.openxmlformats.org/presentationml/2006/main">
  <p:tag name="FOLIE" val="TitelOhne"/>
  <p:tag name="LAYOUTFOLIE" val="TitelOhne"/>
  <p:tag name="PRESLIGHT" val="1"/>
  <p:tag name="MARKE" val="FF00"/>
  <p:tag name="VERSION" val="v10_1"/>
</p:tagLst>
</file>

<file path=ppt/tags/tag152.xml><?xml version="1.0" encoding="utf-8"?>
<p:tagLst xmlns:a="http://schemas.openxmlformats.org/drawingml/2006/main" xmlns:r="http://schemas.openxmlformats.org/officeDocument/2006/relationships" xmlns:p="http://schemas.openxmlformats.org/presentationml/2006/main">
  <p:tag name="BOX" val="TitelOhneFlaeche"/>
</p:tagLst>
</file>

<file path=ppt/tags/tag153.xml><?xml version="1.0" encoding="utf-8"?>
<p:tagLst xmlns:a="http://schemas.openxmlformats.org/drawingml/2006/main" xmlns:r="http://schemas.openxmlformats.org/officeDocument/2006/relationships" xmlns:p="http://schemas.openxmlformats.org/presentationml/2006/main">
  <p:tag name="LOGO" val="1"/>
</p:tagLst>
</file>

<file path=ppt/tags/tag154.xml><?xml version="1.0" encoding="utf-8"?>
<p:tagLst xmlns:a="http://schemas.openxmlformats.org/drawingml/2006/main" xmlns:r="http://schemas.openxmlformats.org/officeDocument/2006/relationships" xmlns:p="http://schemas.openxmlformats.org/presentationml/2006/main">
  <p:tag name="LOGO" val="1"/>
</p:tagLst>
</file>

<file path=ppt/tags/tag155.xml><?xml version="1.0" encoding="utf-8"?>
<p:tagLst xmlns:a="http://schemas.openxmlformats.org/drawingml/2006/main" xmlns:r="http://schemas.openxmlformats.org/officeDocument/2006/relationships" xmlns:p="http://schemas.openxmlformats.org/presentationml/2006/main">
  <p:tag name="LAYOUTFOLIE" val="Inhalt1Bullet"/>
  <p:tag name="FOLIE" val="Inhalt1Bullet"/>
  <p:tag name="PRESLIGHT" val="1"/>
  <p:tag name="MARKE" val="FF00"/>
  <p:tag name="VERSION" val="v10_1"/>
</p:tagLst>
</file>

<file path=ppt/tags/tag156.xml><?xml version="1.0" encoding="utf-8"?>
<p:tagLst xmlns:a="http://schemas.openxmlformats.org/drawingml/2006/main" xmlns:r="http://schemas.openxmlformats.org/officeDocument/2006/relationships" xmlns:p="http://schemas.openxmlformats.org/presentationml/2006/main">
  <p:tag name="FOOTER" val="3page"/>
</p:tagLst>
</file>

<file path=ppt/tags/tag157.xml><?xml version="1.0" encoding="utf-8"?>
<p:tagLst xmlns:a="http://schemas.openxmlformats.org/drawingml/2006/main" xmlns:r="http://schemas.openxmlformats.org/officeDocument/2006/relationships" xmlns:p="http://schemas.openxmlformats.org/presentationml/2006/main">
  <p:tag name="LAYOUTFOLIE" val="Leer"/>
  <p:tag name="FOLIE" val="Leer"/>
  <p:tag name="PRESLIGHT" val="1"/>
  <p:tag name="MARKE" val="FF00"/>
  <p:tag name="VERSION" val="v10_1"/>
</p:tagLst>
</file>

<file path=ppt/tags/tag158.xml><?xml version="1.0" encoding="utf-8"?>
<p:tagLst xmlns:a="http://schemas.openxmlformats.org/drawingml/2006/main" xmlns:r="http://schemas.openxmlformats.org/officeDocument/2006/relationships" xmlns:p="http://schemas.openxmlformats.org/presentationml/2006/main">
  <p:tag name="LAYOUTFOLIE" val="Leer"/>
  <p:tag name="FOLIE" val="Leer"/>
  <p:tag name="PRESLIGHT" val="1"/>
  <p:tag name="MARKE" val="FF00"/>
  <p:tag name="VERSION" val="v10_1"/>
</p:tagLst>
</file>

<file path=ppt/tags/tag159.xml><?xml version="1.0" encoding="utf-8"?>
<p:tagLst xmlns:a="http://schemas.openxmlformats.org/drawingml/2006/main" xmlns:r="http://schemas.openxmlformats.org/officeDocument/2006/relationships" xmlns:p="http://schemas.openxmlformats.org/presentationml/2006/main">
  <p:tag name="FOLIE" val="TitelOhne"/>
  <p:tag name="LAYOUTFOLIE" val="TitelOhne"/>
  <p:tag name="PRESLIGHT" val="1"/>
  <p:tag name="MARKE" val="FF00"/>
  <p:tag name="VERSION" val="v10_1"/>
</p:tagLst>
</file>

<file path=ppt/tags/tag16.xml><?xml version="1.0" encoding="utf-8"?>
<p:tagLst xmlns:a="http://schemas.openxmlformats.org/drawingml/2006/main" xmlns:r="http://schemas.openxmlformats.org/officeDocument/2006/relationships" xmlns:p="http://schemas.openxmlformats.org/presentationml/2006/main">
  <p:tag name="BOX" val="KapitelOhneTitel"/>
</p:tagLst>
</file>

<file path=ppt/tags/tag160.xml><?xml version="1.0" encoding="utf-8"?>
<p:tagLst xmlns:a="http://schemas.openxmlformats.org/drawingml/2006/main" xmlns:r="http://schemas.openxmlformats.org/officeDocument/2006/relationships" xmlns:p="http://schemas.openxmlformats.org/presentationml/2006/main">
  <p:tag name="BOX" val="TitelOhneFlaeche"/>
</p:tagLst>
</file>

<file path=ppt/tags/tag161.xml><?xml version="1.0" encoding="utf-8"?>
<p:tagLst xmlns:a="http://schemas.openxmlformats.org/drawingml/2006/main" xmlns:r="http://schemas.openxmlformats.org/officeDocument/2006/relationships" xmlns:p="http://schemas.openxmlformats.org/presentationml/2006/main">
  <p:tag name="LOGO" val="1"/>
</p:tagLst>
</file>

<file path=ppt/tags/tag162.xml><?xml version="1.0" encoding="utf-8"?>
<p:tagLst xmlns:a="http://schemas.openxmlformats.org/drawingml/2006/main" xmlns:r="http://schemas.openxmlformats.org/officeDocument/2006/relationships" xmlns:p="http://schemas.openxmlformats.org/presentationml/2006/main">
  <p:tag name="LOGO" val="1"/>
</p:tagLst>
</file>

<file path=ppt/tags/tag163.xml><?xml version="1.0" encoding="utf-8"?>
<p:tagLst xmlns:a="http://schemas.openxmlformats.org/drawingml/2006/main" xmlns:r="http://schemas.openxmlformats.org/officeDocument/2006/relationships" xmlns:p="http://schemas.openxmlformats.org/presentationml/2006/main">
  <p:tag name="LAYOUTFOLIE" val="Leer"/>
  <p:tag name="FOLIE" val="Leer"/>
  <p:tag name="PRESLIGHT" val="1"/>
  <p:tag name="MARKE" val="FF00"/>
  <p:tag name="VERSION" val="v10_1"/>
</p:tagLst>
</file>

<file path=ppt/tags/tag164.xml><?xml version="1.0" encoding="utf-8"?>
<p:tagLst xmlns:a="http://schemas.openxmlformats.org/drawingml/2006/main" xmlns:r="http://schemas.openxmlformats.org/officeDocument/2006/relationships" xmlns:p="http://schemas.openxmlformats.org/presentationml/2006/main">
  <p:tag name="LAYOUTFOLIE" val="Leer"/>
  <p:tag name="FOLIE" val="Leer"/>
  <p:tag name="PRESLIGHT" val="1"/>
  <p:tag name="MARKE" val="FF00"/>
  <p:tag name="VERSION" val="v10_1"/>
</p:tagLst>
</file>

<file path=ppt/tags/tag165.xml><?xml version="1.0" encoding="utf-8"?>
<p:tagLst xmlns:a="http://schemas.openxmlformats.org/drawingml/2006/main" xmlns:r="http://schemas.openxmlformats.org/officeDocument/2006/relationships" xmlns:p="http://schemas.openxmlformats.org/presentationml/2006/main">
  <p:tag name="BOX" val="Inhalt1BulletTitel"/>
</p:tagLst>
</file>

<file path=ppt/tags/tag17.xml><?xml version="1.0" encoding="utf-8"?>
<p:tagLst xmlns:a="http://schemas.openxmlformats.org/drawingml/2006/main" xmlns:r="http://schemas.openxmlformats.org/officeDocument/2006/relationships" xmlns:p="http://schemas.openxmlformats.org/presentationml/2006/main">
  <p:tag name="LOGO" val="1"/>
</p:tagLst>
</file>

<file path=ppt/tags/tag18.xml><?xml version="1.0" encoding="utf-8"?>
<p:tagLst xmlns:a="http://schemas.openxmlformats.org/drawingml/2006/main" xmlns:r="http://schemas.openxmlformats.org/officeDocument/2006/relationships" xmlns:p="http://schemas.openxmlformats.org/presentationml/2006/main">
  <p:tag name="BOX" val="KapitelMitTitel"/>
  <p:tag name="SPIEGELUNG-YESNO" val="2"/>
</p:tagLst>
</file>

<file path=ppt/tags/tag19.xml><?xml version="1.0" encoding="utf-8"?>
<p:tagLst xmlns:a="http://schemas.openxmlformats.org/drawingml/2006/main" xmlns:r="http://schemas.openxmlformats.org/officeDocument/2006/relationships" xmlns:p="http://schemas.openxmlformats.org/presentationml/2006/main">
  <p:tag name="LOGO" val="1"/>
  <p:tag name="SPIEGELUNG-YESNO" val="Akzent"/>
</p:tagLst>
</file>

<file path=ppt/tags/tag2.xml><?xml version="1.0" encoding="utf-8"?>
<p:tagLst xmlns:a="http://schemas.openxmlformats.org/drawingml/2006/main" xmlns:r="http://schemas.openxmlformats.org/officeDocument/2006/relationships" xmlns:p="http://schemas.openxmlformats.org/presentationml/2006/main">
  <p:tag name="FOOTER" val="2sender"/>
</p:tagLst>
</file>

<file path=ppt/tags/tag20.xml><?xml version="1.0" encoding="utf-8"?>
<p:tagLst xmlns:a="http://schemas.openxmlformats.org/drawingml/2006/main" xmlns:r="http://schemas.openxmlformats.org/officeDocument/2006/relationships" xmlns:p="http://schemas.openxmlformats.org/presentationml/2006/main">
  <p:tag name="BOX" val="ZitatSchwarzFlaeche"/>
</p:tagLst>
</file>

<file path=ppt/tags/tag21.xml><?xml version="1.0" encoding="utf-8"?>
<p:tagLst xmlns:a="http://schemas.openxmlformats.org/drawingml/2006/main" xmlns:r="http://schemas.openxmlformats.org/officeDocument/2006/relationships" xmlns:p="http://schemas.openxmlformats.org/presentationml/2006/main">
  <p:tag name="BOX" val="ZitatSchwarzTitel"/>
</p:tagLst>
</file>

<file path=ppt/tags/tag22.xml><?xml version="1.0" encoding="utf-8"?>
<p:tagLst xmlns:a="http://schemas.openxmlformats.org/drawingml/2006/main" xmlns:r="http://schemas.openxmlformats.org/officeDocument/2006/relationships" xmlns:p="http://schemas.openxmlformats.org/presentationml/2006/main">
  <p:tag name="LOGO" val="1"/>
</p:tagLst>
</file>

<file path=ppt/tags/tag23.xml><?xml version="1.0" encoding="utf-8"?>
<p:tagLst xmlns:a="http://schemas.openxmlformats.org/drawingml/2006/main" xmlns:r="http://schemas.openxmlformats.org/officeDocument/2006/relationships" xmlns:p="http://schemas.openxmlformats.org/presentationml/2006/main">
  <p:tag name="BOX" val="Inhalt1Inhalt"/>
</p:tagLst>
</file>

<file path=ppt/tags/tag24.xml><?xml version="1.0" encoding="utf-8"?>
<p:tagLst xmlns:a="http://schemas.openxmlformats.org/drawingml/2006/main" xmlns:r="http://schemas.openxmlformats.org/officeDocument/2006/relationships" xmlns:p="http://schemas.openxmlformats.org/presentationml/2006/main">
  <p:tag name="BOX" val="Inhalt1Titel"/>
</p:tagLst>
</file>

<file path=ppt/tags/tag25.xml><?xml version="1.0" encoding="utf-8"?>
<p:tagLst xmlns:a="http://schemas.openxmlformats.org/drawingml/2006/main" xmlns:r="http://schemas.openxmlformats.org/officeDocument/2006/relationships" xmlns:p="http://schemas.openxmlformats.org/presentationml/2006/main">
  <p:tag name="BOX" val="Inhalt2Inhalt1"/>
</p:tagLst>
</file>

<file path=ppt/tags/tag26.xml><?xml version="1.0" encoding="utf-8"?>
<p:tagLst xmlns:a="http://schemas.openxmlformats.org/drawingml/2006/main" xmlns:r="http://schemas.openxmlformats.org/officeDocument/2006/relationships" xmlns:p="http://schemas.openxmlformats.org/presentationml/2006/main">
  <p:tag name="BOX" val="Inhalt2Inhalt2"/>
</p:tagLst>
</file>

<file path=ppt/tags/tag27.xml><?xml version="1.0" encoding="utf-8"?>
<p:tagLst xmlns:a="http://schemas.openxmlformats.org/drawingml/2006/main" xmlns:r="http://schemas.openxmlformats.org/officeDocument/2006/relationships" xmlns:p="http://schemas.openxmlformats.org/presentationml/2006/main">
  <p:tag name="BOX" val="Inhalt2Titel"/>
</p:tagLst>
</file>

<file path=ppt/tags/tag28.xml><?xml version="1.0" encoding="utf-8"?>
<p:tagLst xmlns:a="http://schemas.openxmlformats.org/drawingml/2006/main" xmlns:r="http://schemas.openxmlformats.org/officeDocument/2006/relationships" xmlns:p="http://schemas.openxmlformats.org/presentationml/2006/main">
  <p:tag name="BOX" val="Inhalt2Inhalt2b"/>
</p:tagLst>
</file>

<file path=ppt/tags/tag29.xml><?xml version="1.0" encoding="utf-8"?>
<p:tagLst xmlns:a="http://schemas.openxmlformats.org/drawingml/2006/main" xmlns:r="http://schemas.openxmlformats.org/officeDocument/2006/relationships" xmlns:p="http://schemas.openxmlformats.org/presentationml/2006/main">
  <p:tag name="BOX" val="Inhalt2bTitel"/>
</p:tagLst>
</file>

<file path=ppt/tags/tag3.xml><?xml version="1.0" encoding="utf-8"?>
<p:tagLst xmlns:a="http://schemas.openxmlformats.org/drawingml/2006/main" xmlns:r="http://schemas.openxmlformats.org/officeDocument/2006/relationships" xmlns:p="http://schemas.openxmlformats.org/presentationml/2006/main">
  <p:tag name="FOOTER" val="3page"/>
</p:tagLst>
</file>

<file path=ppt/tags/tag30.xml><?xml version="1.0" encoding="utf-8"?>
<p:tagLst xmlns:a="http://schemas.openxmlformats.org/drawingml/2006/main" xmlns:r="http://schemas.openxmlformats.org/officeDocument/2006/relationships" xmlns:p="http://schemas.openxmlformats.org/presentationml/2006/main">
  <p:tag name="BOX" val="Inhalt2Inhalt1b"/>
</p:tagLst>
</file>

<file path=ppt/tags/tag31.xml><?xml version="1.0" encoding="utf-8"?>
<p:tagLst xmlns:a="http://schemas.openxmlformats.org/drawingml/2006/main" xmlns:r="http://schemas.openxmlformats.org/officeDocument/2006/relationships" xmlns:p="http://schemas.openxmlformats.org/presentationml/2006/main">
  <p:tag name="BOX" val="Inhalt2Inhalt1"/>
</p:tagLst>
</file>

<file path=ppt/tags/tag32.xml><?xml version="1.0" encoding="utf-8"?>
<p:tagLst xmlns:a="http://schemas.openxmlformats.org/drawingml/2006/main" xmlns:r="http://schemas.openxmlformats.org/officeDocument/2006/relationships" xmlns:p="http://schemas.openxmlformats.org/presentationml/2006/main">
  <p:tag name="FOOTER" val="2sender"/>
</p:tagLst>
</file>

<file path=ppt/tags/tag33.xml><?xml version="1.0" encoding="utf-8"?>
<p:tagLst xmlns:a="http://schemas.openxmlformats.org/drawingml/2006/main" xmlns:r="http://schemas.openxmlformats.org/officeDocument/2006/relationships" xmlns:p="http://schemas.openxmlformats.org/presentationml/2006/main">
  <p:tag name="BOX" val="Inhalt2Inhalt2Randabfallend"/>
</p:tagLst>
</file>

<file path=ppt/tags/tag34.xml><?xml version="1.0" encoding="utf-8"?>
<p:tagLst xmlns:a="http://schemas.openxmlformats.org/drawingml/2006/main" xmlns:r="http://schemas.openxmlformats.org/officeDocument/2006/relationships" xmlns:p="http://schemas.openxmlformats.org/presentationml/2006/main">
  <p:tag name="BOX" val="Inhalt2Inhalt1b"/>
</p:tagLst>
</file>

<file path=ppt/tags/tag35.xml><?xml version="1.0" encoding="utf-8"?>
<p:tagLst xmlns:a="http://schemas.openxmlformats.org/drawingml/2006/main" xmlns:r="http://schemas.openxmlformats.org/officeDocument/2006/relationships" xmlns:p="http://schemas.openxmlformats.org/presentationml/2006/main">
  <p:tag name="FOOTER" val="2sender"/>
</p:tagLst>
</file>

<file path=ppt/tags/tag36.xml><?xml version="1.0" encoding="utf-8"?>
<p:tagLst xmlns:a="http://schemas.openxmlformats.org/drawingml/2006/main" xmlns:r="http://schemas.openxmlformats.org/officeDocument/2006/relationships" xmlns:p="http://schemas.openxmlformats.org/presentationml/2006/main">
  <p:tag name="BOX" val="Inhalt2Inhalt2bRandabfallend"/>
</p:tagLst>
</file>

<file path=ppt/tags/tag37.xml><?xml version="1.0" encoding="utf-8"?>
<p:tagLst xmlns:a="http://schemas.openxmlformats.org/drawingml/2006/main" xmlns:r="http://schemas.openxmlformats.org/officeDocument/2006/relationships" xmlns:p="http://schemas.openxmlformats.org/presentationml/2006/main">
  <p:tag name="BOX" val="Inhalt1BulletTitel"/>
</p:tagLst>
</file>

<file path=ppt/tags/tag38.xml><?xml version="1.0" encoding="utf-8"?>
<p:tagLst xmlns:a="http://schemas.openxmlformats.org/drawingml/2006/main" xmlns:r="http://schemas.openxmlformats.org/officeDocument/2006/relationships" xmlns:p="http://schemas.openxmlformats.org/presentationml/2006/main">
  <p:tag name="BOX" val="Inhalt1BulletInhalt"/>
</p:tagLst>
</file>

<file path=ppt/tags/tag39.xml><?xml version="1.0" encoding="utf-8"?>
<p:tagLst xmlns:a="http://schemas.openxmlformats.org/drawingml/2006/main" xmlns:r="http://schemas.openxmlformats.org/officeDocument/2006/relationships" xmlns:p="http://schemas.openxmlformats.org/presentationml/2006/main">
  <p:tag name="BOX" val="Inhalt2BulletTitel"/>
</p:tagLst>
</file>

<file path=ppt/tags/tag4.xml><?xml version="1.0" encoding="utf-8"?>
<p:tagLst xmlns:a="http://schemas.openxmlformats.org/drawingml/2006/main" xmlns:r="http://schemas.openxmlformats.org/officeDocument/2006/relationships" xmlns:p="http://schemas.openxmlformats.org/presentationml/2006/main">
  <p:tag name="LOGO" val="1"/>
</p:tagLst>
</file>

<file path=ppt/tags/tag40.xml><?xml version="1.0" encoding="utf-8"?>
<p:tagLst xmlns:a="http://schemas.openxmlformats.org/drawingml/2006/main" xmlns:r="http://schemas.openxmlformats.org/officeDocument/2006/relationships" xmlns:p="http://schemas.openxmlformats.org/presentationml/2006/main">
  <p:tag name="BOX" val="Inhalt2BulletInhalt1"/>
</p:tagLst>
</file>

<file path=ppt/tags/tag41.xml><?xml version="1.0" encoding="utf-8"?>
<p:tagLst xmlns:a="http://schemas.openxmlformats.org/drawingml/2006/main" xmlns:r="http://schemas.openxmlformats.org/officeDocument/2006/relationships" xmlns:p="http://schemas.openxmlformats.org/presentationml/2006/main">
  <p:tag name="BOX" val="Inhalt2BulletInhalt2"/>
</p:tagLst>
</file>

<file path=ppt/tags/tag42.xml><?xml version="1.0" encoding="utf-8"?>
<p:tagLst xmlns:a="http://schemas.openxmlformats.org/drawingml/2006/main" xmlns:r="http://schemas.openxmlformats.org/officeDocument/2006/relationships" xmlns:p="http://schemas.openxmlformats.org/presentationml/2006/main">
  <p:tag name="BOX" val="Inhalt1NumberInhalt"/>
</p:tagLst>
</file>

<file path=ppt/tags/tag43.xml><?xml version="1.0" encoding="utf-8"?>
<p:tagLst xmlns:a="http://schemas.openxmlformats.org/drawingml/2006/main" xmlns:r="http://schemas.openxmlformats.org/officeDocument/2006/relationships" xmlns:p="http://schemas.openxmlformats.org/presentationml/2006/main">
  <p:tag name="BOX" val="Inhalt1NumberTitel"/>
</p:tagLst>
</file>

<file path=ppt/tags/tag44.xml><?xml version="1.0" encoding="utf-8"?>
<p:tagLst xmlns:a="http://schemas.openxmlformats.org/drawingml/2006/main" xmlns:r="http://schemas.openxmlformats.org/officeDocument/2006/relationships" xmlns:p="http://schemas.openxmlformats.org/presentationml/2006/main">
  <p:tag name="BOX" val="TOCInhalt"/>
</p:tagLst>
</file>

<file path=ppt/tags/tag45.xml><?xml version="1.0" encoding="utf-8"?>
<p:tagLst xmlns:a="http://schemas.openxmlformats.org/drawingml/2006/main" xmlns:r="http://schemas.openxmlformats.org/officeDocument/2006/relationships" xmlns:p="http://schemas.openxmlformats.org/presentationml/2006/main">
  <p:tag name="BOX" val="TOCTitel"/>
</p:tagLst>
</file>

<file path=ppt/tags/tag46.xml><?xml version="1.0" encoding="utf-8"?>
<p:tagLst xmlns:a="http://schemas.openxmlformats.org/drawingml/2006/main" xmlns:r="http://schemas.openxmlformats.org/officeDocument/2006/relationships" xmlns:p="http://schemas.openxmlformats.org/presentationml/2006/main">
  <p:tag name="BOX" val="Inhalt2Titel"/>
</p:tagLst>
</file>

<file path=ppt/tags/tag47.xml><?xml version="1.0" encoding="utf-8"?>
<p:tagLst xmlns:a="http://schemas.openxmlformats.org/drawingml/2006/main" xmlns:r="http://schemas.openxmlformats.org/officeDocument/2006/relationships" xmlns:p="http://schemas.openxmlformats.org/presentationml/2006/main">
  <p:tag name="FOOTER" val="2sender"/>
</p:tagLst>
</file>

<file path=ppt/tags/tag48.xml><?xml version="1.0" encoding="utf-8"?>
<p:tagLst xmlns:a="http://schemas.openxmlformats.org/drawingml/2006/main" xmlns:r="http://schemas.openxmlformats.org/officeDocument/2006/relationships" xmlns:p="http://schemas.openxmlformats.org/presentationml/2006/main">
  <p:tag name="FOOTER" val="3page"/>
</p:tagLst>
</file>

<file path=ppt/tags/tag49.xml><?xml version="1.0" encoding="utf-8"?>
<p:tagLst xmlns:a="http://schemas.openxmlformats.org/drawingml/2006/main" xmlns:r="http://schemas.openxmlformats.org/officeDocument/2006/relationships" xmlns:p="http://schemas.openxmlformats.org/presentationml/2006/main">
  <p:tag name="BOX" val="SchlussOhneFlaeche"/>
</p:tagLst>
</file>

<file path=ppt/tags/tag5.xml><?xml version="1.0" encoding="utf-8"?>
<p:tagLst xmlns:a="http://schemas.openxmlformats.org/drawingml/2006/main" xmlns:r="http://schemas.openxmlformats.org/officeDocument/2006/relationships" xmlns:p="http://schemas.openxmlformats.org/presentationml/2006/main">
  <p:tag name="BOX" val="TitelOhneFlaeche"/>
</p:tagLst>
</file>

<file path=ppt/tags/tag50.xml><?xml version="1.0" encoding="utf-8"?>
<p:tagLst xmlns:a="http://schemas.openxmlformats.org/drawingml/2006/main" xmlns:r="http://schemas.openxmlformats.org/officeDocument/2006/relationships" xmlns:p="http://schemas.openxmlformats.org/presentationml/2006/main">
  <p:tag name="BOX" val="SchlussOhneTitel"/>
  <p:tag name="COBRANDING" val="1"/>
</p:tagLst>
</file>

<file path=ppt/tags/tag51.xml><?xml version="1.0" encoding="utf-8"?>
<p:tagLst xmlns:a="http://schemas.openxmlformats.org/drawingml/2006/main" xmlns:r="http://schemas.openxmlformats.org/officeDocument/2006/relationships" xmlns:p="http://schemas.openxmlformats.org/presentationml/2006/main">
  <p:tag name="LOGO" val="1"/>
  <p:tag name="COBRANDING" val="Logo"/>
</p:tagLst>
</file>

<file path=ppt/tags/tag52.xml><?xml version="1.0" encoding="utf-8"?>
<p:tagLst xmlns:a="http://schemas.openxmlformats.org/drawingml/2006/main" xmlns:r="http://schemas.openxmlformats.org/officeDocument/2006/relationships" xmlns:p="http://schemas.openxmlformats.org/presentationml/2006/main">
  <p:tag name="LOGO" val="1"/>
  <p:tag name="COBRANDING" val="Akzent"/>
</p:tagLst>
</file>

<file path=ppt/tags/tag53.xml><?xml version="1.0" encoding="utf-8"?>
<p:tagLst xmlns:a="http://schemas.openxmlformats.org/drawingml/2006/main" xmlns:r="http://schemas.openxmlformats.org/officeDocument/2006/relationships" xmlns:p="http://schemas.openxmlformats.org/presentationml/2006/main">
  <p:tag name="FOLIE" val="TitelOhne"/>
  <p:tag name="LAYOUTFOLIE" val="TitelOhne"/>
  <p:tag name="PRESLIGHT" val="1"/>
  <p:tag name="MARKE" val="FF00"/>
  <p:tag name="VERSION" val="v10_1"/>
</p:tagLst>
</file>

<file path=ppt/tags/tag54.xml><?xml version="1.0" encoding="utf-8"?>
<p:tagLst xmlns:a="http://schemas.openxmlformats.org/drawingml/2006/main" xmlns:r="http://schemas.openxmlformats.org/officeDocument/2006/relationships" xmlns:p="http://schemas.openxmlformats.org/presentationml/2006/main">
  <p:tag name="BOX" val="TitelOhneFlaeche"/>
</p:tagLst>
</file>

<file path=ppt/tags/tag55.xml><?xml version="1.0" encoding="utf-8"?>
<p:tagLst xmlns:a="http://schemas.openxmlformats.org/drawingml/2006/main" xmlns:r="http://schemas.openxmlformats.org/officeDocument/2006/relationships" xmlns:p="http://schemas.openxmlformats.org/presentationml/2006/main">
  <p:tag name="BOX" val="TitelOhneTitel"/>
</p:tagLst>
</file>

<file path=ppt/tags/tag56.xml><?xml version="1.0" encoding="utf-8"?>
<p:tagLst xmlns:a="http://schemas.openxmlformats.org/drawingml/2006/main" xmlns:r="http://schemas.openxmlformats.org/officeDocument/2006/relationships" xmlns:p="http://schemas.openxmlformats.org/presentationml/2006/main">
  <p:tag name="LOGO" val="1"/>
</p:tagLst>
</file>

<file path=ppt/tags/tag57.xml><?xml version="1.0" encoding="utf-8"?>
<p:tagLst xmlns:a="http://schemas.openxmlformats.org/drawingml/2006/main" xmlns:r="http://schemas.openxmlformats.org/officeDocument/2006/relationships" xmlns:p="http://schemas.openxmlformats.org/presentationml/2006/main">
  <p:tag name="LOGO" val="1"/>
</p:tagLst>
</file>

<file path=ppt/tags/tag58.xml><?xml version="1.0" encoding="utf-8"?>
<p:tagLst xmlns:a="http://schemas.openxmlformats.org/drawingml/2006/main" xmlns:r="http://schemas.openxmlformats.org/officeDocument/2006/relationships" xmlns:p="http://schemas.openxmlformats.org/presentationml/2006/main">
  <p:tag name="PRESLIGHT" val="1"/>
  <p:tag name="LAYOUTFOLIE" val="TOCManuell"/>
  <p:tag name="FOLIE" val="TOCManuell"/>
  <p:tag name="MARKE" val="FF00"/>
  <p:tag name="VERSION" val="v10_1"/>
</p:tagLst>
</file>

<file path=ppt/tags/tag59.xml><?xml version="1.0" encoding="utf-8"?>
<p:tagLst xmlns:a="http://schemas.openxmlformats.org/drawingml/2006/main" xmlns:r="http://schemas.openxmlformats.org/officeDocument/2006/relationships" xmlns:p="http://schemas.openxmlformats.org/presentationml/2006/main">
  <p:tag name="BOX" val="TOCTitel"/>
</p:tagLst>
</file>

<file path=ppt/tags/tag6.xml><?xml version="1.0" encoding="utf-8"?>
<p:tagLst xmlns:a="http://schemas.openxmlformats.org/drawingml/2006/main" xmlns:r="http://schemas.openxmlformats.org/officeDocument/2006/relationships" xmlns:p="http://schemas.openxmlformats.org/presentationml/2006/main">
  <p:tag name="BOX" val="TitelOhneTitel"/>
</p:tagLst>
</file>

<file path=ppt/tags/tag60.xml><?xml version="1.0" encoding="utf-8"?>
<p:tagLst xmlns:a="http://schemas.openxmlformats.org/drawingml/2006/main" xmlns:r="http://schemas.openxmlformats.org/officeDocument/2006/relationships" xmlns:p="http://schemas.openxmlformats.org/presentationml/2006/main">
  <p:tag name="FOOTER" val="2sender"/>
</p:tagLst>
</file>

<file path=ppt/tags/tag61.xml><?xml version="1.0" encoding="utf-8"?>
<p:tagLst xmlns:a="http://schemas.openxmlformats.org/drawingml/2006/main" xmlns:r="http://schemas.openxmlformats.org/officeDocument/2006/relationships" xmlns:p="http://schemas.openxmlformats.org/presentationml/2006/main">
  <p:tag name="FOOTER" val="3page"/>
</p:tagLst>
</file>

<file path=ppt/tags/tag62.xml><?xml version="1.0" encoding="utf-8"?>
<p:tagLst xmlns:a="http://schemas.openxmlformats.org/drawingml/2006/main" xmlns:r="http://schemas.openxmlformats.org/officeDocument/2006/relationships" xmlns:p="http://schemas.openxmlformats.org/presentationml/2006/main">
  <p:tag name="FOLIE" val="TitelOhne"/>
  <p:tag name="LAYOUTFOLIE" val="TitelOhne"/>
  <p:tag name="PRESLIGHT" val="1"/>
  <p:tag name="MARKE" val="FF00"/>
  <p:tag name="VERSION" val="v10_1"/>
</p:tagLst>
</file>

<file path=ppt/tags/tag63.xml><?xml version="1.0" encoding="utf-8"?>
<p:tagLst xmlns:a="http://schemas.openxmlformats.org/drawingml/2006/main" xmlns:r="http://schemas.openxmlformats.org/officeDocument/2006/relationships" xmlns:p="http://schemas.openxmlformats.org/presentationml/2006/main">
  <p:tag name="BOX" val="TitelOhneFlaeche"/>
</p:tagLst>
</file>

<file path=ppt/tags/tag64.xml><?xml version="1.0" encoding="utf-8"?>
<p:tagLst xmlns:a="http://schemas.openxmlformats.org/drawingml/2006/main" xmlns:r="http://schemas.openxmlformats.org/officeDocument/2006/relationships" xmlns:p="http://schemas.openxmlformats.org/presentationml/2006/main">
  <p:tag name="LOGO" val="1"/>
</p:tagLst>
</file>

<file path=ppt/tags/tag65.xml><?xml version="1.0" encoding="utf-8"?>
<p:tagLst xmlns:a="http://schemas.openxmlformats.org/drawingml/2006/main" xmlns:r="http://schemas.openxmlformats.org/officeDocument/2006/relationships" xmlns:p="http://schemas.openxmlformats.org/presentationml/2006/main">
  <p:tag name="LOGO" val="1"/>
</p:tagLst>
</file>

<file path=ppt/tags/tag66.xml><?xml version="1.0" encoding="utf-8"?>
<p:tagLst xmlns:a="http://schemas.openxmlformats.org/drawingml/2006/main" xmlns:r="http://schemas.openxmlformats.org/officeDocument/2006/relationships" xmlns:p="http://schemas.openxmlformats.org/presentationml/2006/main">
  <p:tag name="PRESLIGHT" val="1"/>
  <p:tag name="LAYOUTFOLIE" val="KapitelOhne"/>
  <p:tag name="FOLIE" val="KapitelOhne"/>
  <p:tag name="MARKE" val="FF00"/>
  <p:tag name="VERSION" val="v10_1"/>
</p:tagLst>
</file>

<file path=ppt/tags/tag67.xml><?xml version="1.0" encoding="utf-8"?>
<p:tagLst xmlns:a="http://schemas.openxmlformats.org/drawingml/2006/main" xmlns:r="http://schemas.openxmlformats.org/officeDocument/2006/relationships" xmlns:p="http://schemas.openxmlformats.org/presentationml/2006/main">
  <p:tag name="BOX" val="KapitelOhneFlaeche"/>
</p:tagLst>
</file>

<file path=ppt/tags/tag68.xml><?xml version="1.0" encoding="utf-8"?>
<p:tagLst xmlns:a="http://schemas.openxmlformats.org/drawingml/2006/main" xmlns:r="http://schemas.openxmlformats.org/officeDocument/2006/relationships" xmlns:p="http://schemas.openxmlformats.org/presentationml/2006/main">
  <p:tag name="BOX" val="KapitelOhneTitel"/>
</p:tagLst>
</file>

<file path=ppt/tags/tag69.xml><?xml version="1.0" encoding="utf-8"?>
<p:tagLst xmlns:a="http://schemas.openxmlformats.org/drawingml/2006/main" xmlns:r="http://schemas.openxmlformats.org/officeDocument/2006/relationships" xmlns:p="http://schemas.openxmlformats.org/presentationml/2006/main">
  <p:tag name="LOGO" val="1"/>
</p:tagLst>
</file>

<file path=ppt/tags/tag7.xml><?xml version="1.0" encoding="utf-8"?>
<p:tagLst xmlns:a="http://schemas.openxmlformats.org/drawingml/2006/main" xmlns:r="http://schemas.openxmlformats.org/officeDocument/2006/relationships" xmlns:p="http://schemas.openxmlformats.org/presentationml/2006/main">
  <p:tag name="LOGO" val="1"/>
</p:tagLst>
</file>

<file path=ppt/tags/tag70.xml><?xml version="1.0" encoding="utf-8"?>
<p:tagLst xmlns:a="http://schemas.openxmlformats.org/drawingml/2006/main" xmlns:r="http://schemas.openxmlformats.org/officeDocument/2006/relationships" xmlns:p="http://schemas.openxmlformats.org/presentationml/2006/main">
  <p:tag name="BOX" val="Inhalt1BulletTitel"/>
</p:tagLst>
</file>

<file path=ppt/tags/tag71.xml><?xml version="1.0" encoding="utf-8"?>
<p:tagLst xmlns:a="http://schemas.openxmlformats.org/drawingml/2006/main" xmlns:r="http://schemas.openxmlformats.org/officeDocument/2006/relationships" xmlns:p="http://schemas.openxmlformats.org/presentationml/2006/main">
  <p:tag name="FOLIE" val="TitelOhne"/>
  <p:tag name="LAYOUTFOLIE" val="TitelOhne"/>
  <p:tag name="PRESLIGHT" val="1"/>
  <p:tag name="MARKE" val="FF00"/>
  <p:tag name="VERSION" val="v10_1"/>
</p:tagLst>
</file>

<file path=ppt/tags/tag72.xml><?xml version="1.0" encoding="utf-8"?>
<p:tagLst xmlns:a="http://schemas.openxmlformats.org/drawingml/2006/main" xmlns:r="http://schemas.openxmlformats.org/officeDocument/2006/relationships" xmlns:p="http://schemas.openxmlformats.org/presentationml/2006/main">
  <p:tag name="BOX" val="TitelOhneFlaeche"/>
</p:tagLst>
</file>

<file path=ppt/tags/tag73.xml><?xml version="1.0" encoding="utf-8"?>
<p:tagLst xmlns:a="http://schemas.openxmlformats.org/drawingml/2006/main" xmlns:r="http://schemas.openxmlformats.org/officeDocument/2006/relationships" xmlns:p="http://schemas.openxmlformats.org/presentationml/2006/main">
  <p:tag name="LOGO" val="1"/>
</p:tagLst>
</file>

<file path=ppt/tags/tag74.xml><?xml version="1.0" encoding="utf-8"?>
<p:tagLst xmlns:a="http://schemas.openxmlformats.org/drawingml/2006/main" xmlns:r="http://schemas.openxmlformats.org/officeDocument/2006/relationships" xmlns:p="http://schemas.openxmlformats.org/presentationml/2006/main">
  <p:tag name="LOGO" val="1"/>
</p:tagLst>
</file>

<file path=ppt/tags/tag75.xml><?xml version="1.0" encoding="utf-8"?>
<p:tagLst xmlns:a="http://schemas.openxmlformats.org/drawingml/2006/main" xmlns:r="http://schemas.openxmlformats.org/officeDocument/2006/relationships" xmlns:p="http://schemas.openxmlformats.org/presentationml/2006/main">
  <p:tag name="PRESLIGHT" val="1"/>
  <p:tag name="LAYOUTFOLIE" val="TOCManuell"/>
  <p:tag name="FOLIE" val="TOCManuell"/>
  <p:tag name="MARKE" val="FF00"/>
  <p:tag name="VERSION" val="v10_1"/>
</p:tagLst>
</file>

<file path=ppt/tags/tag76.xml><?xml version="1.0" encoding="utf-8"?>
<p:tagLst xmlns:a="http://schemas.openxmlformats.org/drawingml/2006/main" xmlns:r="http://schemas.openxmlformats.org/officeDocument/2006/relationships" xmlns:p="http://schemas.openxmlformats.org/presentationml/2006/main">
  <p:tag name="BOX" val="TOCTitel"/>
</p:tagLst>
</file>

<file path=ppt/tags/tag77.xml><?xml version="1.0" encoding="utf-8"?>
<p:tagLst xmlns:a="http://schemas.openxmlformats.org/drawingml/2006/main" xmlns:r="http://schemas.openxmlformats.org/officeDocument/2006/relationships" xmlns:p="http://schemas.openxmlformats.org/presentationml/2006/main">
  <p:tag name="FOOTER" val="2sender"/>
</p:tagLst>
</file>

<file path=ppt/tags/tag78.xml><?xml version="1.0" encoding="utf-8"?>
<p:tagLst xmlns:a="http://schemas.openxmlformats.org/drawingml/2006/main" xmlns:r="http://schemas.openxmlformats.org/officeDocument/2006/relationships" xmlns:p="http://schemas.openxmlformats.org/presentationml/2006/main">
  <p:tag name="FOOTER" val="3page"/>
</p:tagLst>
</file>

<file path=ppt/tags/tag79.xml><?xml version="1.0" encoding="utf-8"?>
<p:tagLst xmlns:a="http://schemas.openxmlformats.org/drawingml/2006/main" xmlns:r="http://schemas.openxmlformats.org/officeDocument/2006/relationships" xmlns:p="http://schemas.openxmlformats.org/presentationml/2006/main">
  <p:tag name="LOGO" val="1"/>
  <p:tag name="SPIEGELUNG-YESNO" val="Logo"/>
</p:tagLst>
</file>

<file path=ppt/tags/tag8.xml><?xml version="1.0" encoding="utf-8"?>
<p:tagLst xmlns:a="http://schemas.openxmlformats.org/drawingml/2006/main" xmlns:r="http://schemas.openxmlformats.org/officeDocument/2006/relationships" xmlns:p="http://schemas.openxmlformats.org/presentationml/2006/main">
  <p:tag name="LOGO" val="1"/>
</p:tagLst>
</file>

<file path=ppt/tags/tag80.xml><?xml version="1.0" encoding="utf-8"?>
<p:tagLst xmlns:a="http://schemas.openxmlformats.org/drawingml/2006/main" xmlns:r="http://schemas.openxmlformats.org/officeDocument/2006/relationships" xmlns:p="http://schemas.openxmlformats.org/presentationml/2006/main">
  <p:tag name="FOLIE" val="TitelOhne"/>
  <p:tag name="LAYOUTFOLIE" val="TitelOhne"/>
  <p:tag name="PRESLIGHT" val="1"/>
  <p:tag name="MARKE" val="FF00"/>
  <p:tag name="VERSION" val="v10_1"/>
</p:tagLst>
</file>

<file path=ppt/tags/tag81.xml><?xml version="1.0" encoding="utf-8"?>
<p:tagLst xmlns:a="http://schemas.openxmlformats.org/drawingml/2006/main" xmlns:r="http://schemas.openxmlformats.org/officeDocument/2006/relationships" xmlns:p="http://schemas.openxmlformats.org/presentationml/2006/main">
  <p:tag name="BOX" val="TitelOhneFlaeche"/>
</p:tagLst>
</file>

<file path=ppt/tags/tag82.xml><?xml version="1.0" encoding="utf-8"?>
<p:tagLst xmlns:a="http://schemas.openxmlformats.org/drawingml/2006/main" xmlns:r="http://schemas.openxmlformats.org/officeDocument/2006/relationships" xmlns:p="http://schemas.openxmlformats.org/presentationml/2006/main">
  <p:tag name="LOGO" val="1"/>
</p:tagLst>
</file>

<file path=ppt/tags/tag83.xml><?xml version="1.0" encoding="utf-8"?>
<p:tagLst xmlns:a="http://schemas.openxmlformats.org/drawingml/2006/main" xmlns:r="http://schemas.openxmlformats.org/officeDocument/2006/relationships" xmlns:p="http://schemas.openxmlformats.org/presentationml/2006/main">
  <p:tag name="LOGO" val="1"/>
</p:tagLst>
</file>

<file path=ppt/tags/tag84.xml><?xml version="1.0" encoding="utf-8"?>
<p:tagLst xmlns:a="http://schemas.openxmlformats.org/drawingml/2006/main" xmlns:r="http://schemas.openxmlformats.org/officeDocument/2006/relationships" xmlns:p="http://schemas.openxmlformats.org/presentationml/2006/main">
  <p:tag name="PRESLIGHT" val="1"/>
  <p:tag name="LAYOUTFOLIE" val="KapitelOhne"/>
  <p:tag name="FOLIE" val="KapitelOhne"/>
  <p:tag name="MARKE" val="FF00"/>
  <p:tag name="VERSION" val="v10_1"/>
</p:tagLst>
</file>

<file path=ppt/tags/tag85.xml><?xml version="1.0" encoding="utf-8"?>
<p:tagLst xmlns:a="http://schemas.openxmlformats.org/drawingml/2006/main" xmlns:r="http://schemas.openxmlformats.org/officeDocument/2006/relationships" xmlns:p="http://schemas.openxmlformats.org/presentationml/2006/main">
  <p:tag name="BOX" val="KapitelOhneFlaeche"/>
</p:tagLst>
</file>

<file path=ppt/tags/tag86.xml><?xml version="1.0" encoding="utf-8"?>
<p:tagLst xmlns:a="http://schemas.openxmlformats.org/drawingml/2006/main" xmlns:r="http://schemas.openxmlformats.org/officeDocument/2006/relationships" xmlns:p="http://schemas.openxmlformats.org/presentationml/2006/main">
  <p:tag name="BOX" val="KapitelOhneTitel"/>
</p:tagLst>
</file>

<file path=ppt/tags/tag87.xml><?xml version="1.0" encoding="utf-8"?>
<p:tagLst xmlns:a="http://schemas.openxmlformats.org/drawingml/2006/main" xmlns:r="http://schemas.openxmlformats.org/officeDocument/2006/relationships" xmlns:p="http://schemas.openxmlformats.org/presentationml/2006/main">
  <p:tag name="LOGO" val="1"/>
</p:tagLst>
</file>

<file path=ppt/tags/tag88.xml><?xml version="1.0" encoding="utf-8"?>
<p:tagLst xmlns:a="http://schemas.openxmlformats.org/drawingml/2006/main" xmlns:r="http://schemas.openxmlformats.org/officeDocument/2006/relationships" xmlns:p="http://schemas.openxmlformats.org/presentationml/2006/main">
  <p:tag name="LAYOUTFOLIE" val="ZitatWeiss"/>
  <p:tag name="FOLIE" val="ZitatWeiss"/>
  <p:tag name="MARKE" val="FF00"/>
  <p:tag name="VERSION" val="v10_1"/>
</p:tagLst>
</file>

<file path=ppt/tags/tag89.xml><?xml version="1.0" encoding="utf-8"?>
<p:tagLst xmlns:a="http://schemas.openxmlformats.org/drawingml/2006/main" xmlns:r="http://schemas.openxmlformats.org/officeDocument/2006/relationships" xmlns:p="http://schemas.openxmlformats.org/presentationml/2006/main">
  <p:tag name="BOX" val="ZitatWeissFlaeche"/>
</p:tagLst>
</file>

<file path=ppt/tags/tag9.xml><?xml version="1.0" encoding="utf-8"?>
<p:tagLst xmlns:a="http://schemas.openxmlformats.org/drawingml/2006/main" xmlns:r="http://schemas.openxmlformats.org/officeDocument/2006/relationships" xmlns:p="http://schemas.openxmlformats.org/presentationml/2006/main">
  <p:tag name="BOX" val="TitelMitTitel"/>
  <p:tag name="SPIEGELUNG-YESNO" val="2"/>
  <p:tag name="COBRANDING" val="1"/>
</p:tagLst>
</file>

<file path=ppt/tags/tag90.xml><?xml version="1.0" encoding="utf-8"?>
<p:tagLst xmlns:a="http://schemas.openxmlformats.org/drawingml/2006/main" xmlns:r="http://schemas.openxmlformats.org/officeDocument/2006/relationships" xmlns:p="http://schemas.openxmlformats.org/presentationml/2006/main">
  <p:tag name="LOGO" val="1"/>
</p:tagLst>
</file>

<file path=ppt/tags/tag91.xml><?xml version="1.0" encoding="utf-8"?>
<p:tagLst xmlns:a="http://schemas.openxmlformats.org/drawingml/2006/main" xmlns:r="http://schemas.openxmlformats.org/officeDocument/2006/relationships" xmlns:p="http://schemas.openxmlformats.org/presentationml/2006/main">
  <p:tag name="LAYOUTFOLIE" val="Inhalt1Bullet"/>
  <p:tag name="FOLIE" val="Inhalt1Bullet"/>
  <p:tag name="PRESLIGHT" val="1"/>
  <p:tag name="MARKE" val="FF00"/>
  <p:tag name="VERSION" val="v10_1"/>
</p:tagLst>
</file>

<file path=ppt/tags/tag92.xml><?xml version="1.0" encoding="utf-8"?>
<p:tagLst xmlns:a="http://schemas.openxmlformats.org/drawingml/2006/main" xmlns:r="http://schemas.openxmlformats.org/officeDocument/2006/relationships" xmlns:p="http://schemas.openxmlformats.org/presentationml/2006/main">
  <p:tag name="BOX" val="Inhalt1BulletTitel"/>
</p:tagLst>
</file>

<file path=ppt/tags/tag93.xml><?xml version="1.0" encoding="utf-8"?>
<p:tagLst xmlns:a="http://schemas.openxmlformats.org/drawingml/2006/main" xmlns:r="http://schemas.openxmlformats.org/officeDocument/2006/relationships" xmlns:p="http://schemas.openxmlformats.org/presentationml/2006/main">
  <p:tag name="FOOTER" val="2sender"/>
</p:tagLst>
</file>

<file path=ppt/tags/tag94.xml><?xml version="1.0" encoding="utf-8"?>
<p:tagLst xmlns:a="http://schemas.openxmlformats.org/drawingml/2006/main" xmlns:r="http://schemas.openxmlformats.org/officeDocument/2006/relationships" xmlns:p="http://schemas.openxmlformats.org/presentationml/2006/main">
  <p:tag name="FOOTER" val="3page"/>
</p:tagLst>
</file>

<file path=ppt/tags/tag95.xml><?xml version="1.0" encoding="utf-8"?>
<p:tagLst xmlns:a="http://schemas.openxmlformats.org/drawingml/2006/main" xmlns:r="http://schemas.openxmlformats.org/officeDocument/2006/relationships" xmlns:p="http://schemas.openxmlformats.org/presentationml/2006/main">
  <p:tag name="FOLIE" val="TitelOhne"/>
  <p:tag name="LAYOUTFOLIE" val="TitelOhne"/>
  <p:tag name="PRESLIGHT" val="1"/>
  <p:tag name="MARKE" val="FF00"/>
  <p:tag name="VERSION" val="v10_1"/>
</p:tagLst>
</file>

<file path=ppt/tags/tag96.xml><?xml version="1.0" encoding="utf-8"?>
<p:tagLst xmlns:a="http://schemas.openxmlformats.org/drawingml/2006/main" xmlns:r="http://schemas.openxmlformats.org/officeDocument/2006/relationships" xmlns:p="http://schemas.openxmlformats.org/presentationml/2006/main">
  <p:tag name="BOX" val="TitelOhneFlaeche"/>
</p:tagLst>
</file>

<file path=ppt/tags/tag97.xml><?xml version="1.0" encoding="utf-8"?>
<p:tagLst xmlns:a="http://schemas.openxmlformats.org/drawingml/2006/main" xmlns:r="http://schemas.openxmlformats.org/officeDocument/2006/relationships" xmlns:p="http://schemas.openxmlformats.org/presentationml/2006/main">
  <p:tag name="LOGO" val="1"/>
</p:tagLst>
</file>

<file path=ppt/tags/tag98.xml><?xml version="1.0" encoding="utf-8"?>
<p:tagLst xmlns:a="http://schemas.openxmlformats.org/drawingml/2006/main" xmlns:r="http://schemas.openxmlformats.org/officeDocument/2006/relationships" xmlns:p="http://schemas.openxmlformats.org/presentationml/2006/main">
  <p:tag name="LOGO" val="1"/>
</p:tagLst>
</file>

<file path=ppt/tags/tag99.xml><?xml version="1.0" encoding="utf-8"?>
<p:tagLst xmlns:a="http://schemas.openxmlformats.org/drawingml/2006/main" xmlns:r="http://schemas.openxmlformats.org/officeDocument/2006/relationships" xmlns:p="http://schemas.openxmlformats.org/presentationml/2006/main">
  <p:tag name="LAYOUTFOLIE" val="ZitatWeiss"/>
  <p:tag name="FOLIE" val="ZitatWeiss"/>
  <p:tag name="MARKE" val="FF00"/>
  <p:tag name="VERSION" val="v10_1"/>
</p:tagLst>
</file>

<file path=ppt/theme/theme1.xml><?xml version="1.0" encoding="utf-8"?>
<a:theme xmlns:a="http://schemas.openxmlformats.org/drawingml/2006/main" name="Corporate Design PostFinance">
  <a:themeElements>
    <a:clrScheme name="Post-Farben PF">
      <a:dk1>
        <a:sysClr val="windowText" lastClr="000000"/>
      </a:dk1>
      <a:lt1>
        <a:srgbClr val="FFFFFF"/>
      </a:lt1>
      <a:dk2>
        <a:srgbClr val="584125"/>
      </a:dk2>
      <a:lt2>
        <a:srgbClr val="FFCC00"/>
      </a:lt2>
      <a:accent1>
        <a:srgbClr val="F49E00"/>
      </a:accent1>
      <a:accent2>
        <a:srgbClr val="A51728"/>
      </a:accent2>
      <a:accent3>
        <a:srgbClr val="A5C400"/>
      </a:accent3>
      <a:accent4>
        <a:srgbClr val="3D6F1A"/>
      </a:accent4>
      <a:accent5>
        <a:srgbClr val="00B5D1"/>
      </a:accent5>
      <a:accent6>
        <a:srgbClr val="00545E"/>
      </a:accent6>
      <a:hlink>
        <a:srgbClr val="66989E"/>
      </a:hlink>
      <a:folHlink>
        <a:srgbClr val="66989E"/>
      </a:folHlink>
    </a:clrScheme>
    <a:fontScheme name="Post-Schrift">
      <a:majorFont>
        <a:latin typeface="Frutiger 45 Light"/>
        <a:ea typeface=""/>
        <a:cs typeface=""/>
      </a:majorFont>
      <a:minorFont>
        <a:latin typeface="Frutiger 45 Light"/>
        <a:ea typeface=""/>
        <a:cs typeface=""/>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BE4D1"/>
        </a:solidFill>
        <a:ln w="9525">
          <a:noFill/>
          <a:miter lim="800000"/>
          <a:headEnd/>
          <a:tailEnd/>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ctr">
          <a:defRPr sz="1600" b="0" dirty="0" smtClean="0"/>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Frutiger 45 Light" pitchFamily="34" charset="-128"/>
          </a:defRPr>
        </a:defPPr>
      </a:lstStyle>
    </a:lnDef>
    <a:txDef>
      <a:spPr bwMode="auto"/>
      <a:bodyPr wrap="square" lIns="72000" tIns="72000" rIns="72000" bIns="72000" rtlCol="0">
        <a:spAutoFit/>
      </a:bodyPr>
      <a:lstStyle>
        <a:defPPr indent="-226800" defTabSz="226800" eaLnBrk="0" fontAlgn="base" hangingPunct="0">
          <a:lnSpc>
            <a:spcPct val="95000"/>
          </a:lnSpc>
          <a:spcBef>
            <a:spcPct val="0"/>
          </a:spcBef>
          <a:defRPr sz="1600" kern="0" dirty="0" smtClean="0">
            <a:solidFill>
              <a:srgbClr val="000000"/>
            </a:solidFill>
            <a:latin typeface="Frutiger 45 Light" pitchFamily="34" charset="0"/>
          </a:defRPr>
        </a:defPPr>
      </a:lstStyle>
    </a:txDef>
  </a:objectDefaults>
  <a:extraClrSchemeLst/>
</a:theme>
</file>

<file path=ppt/theme/theme2.xml><?xml version="1.0" encoding="utf-8"?>
<a:theme xmlns:a="http://schemas.openxmlformats.org/drawingml/2006/main" name="Larissa-Design">
  <a:themeElements>
    <a:clrScheme name="Post-Farben">
      <a:dk1>
        <a:sysClr val="windowText" lastClr="000000"/>
      </a:dk1>
      <a:lt1>
        <a:srgbClr val="FFFFFF"/>
      </a:lt1>
      <a:dk2>
        <a:srgbClr val="584125"/>
      </a:dk2>
      <a:lt2>
        <a:srgbClr val="FFCC00"/>
      </a:lt2>
      <a:accent1>
        <a:srgbClr val="F49E00"/>
      </a:accent1>
      <a:accent2>
        <a:srgbClr val="A51728"/>
      </a:accent2>
      <a:accent3>
        <a:srgbClr val="A5C400"/>
      </a:accent3>
      <a:accent4>
        <a:srgbClr val="3D6F1A"/>
      </a:accent4>
      <a:accent5>
        <a:srgbClr val="00B5D1"/>
      </a:accent5>
      <a:accent6>
        <a:srgbClr val="00545E"/>
      </a:accent6>
      <a:hlink>
        <a:srgbClr val="000000"/>
      </a:hlink>
      <a:folHlink>
        <a:srgbClr val="000000"/>
      </a:folHlink>
    </a:clrScheme>
    <a:fontScheme name="Post-Schrift">
      <a:majorFont>
        <a:latin typeface="Frutiger 45 Light"/>
        <a:ea typeface=""/>
        <a:cs typeface=""/>
      </a:majorFont>
      <a:minorFont>
        <a:latin typeface="Frutiger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Post-Farben">
      <a:dk1>
        <a:sysClr val="windowText" lastClr="000000"/>
      </a:dk1>
      <a:lt1>
        <a:srgbClr val="FFFFFF"/>
      </a:lt1>
      <a:dk2>
        <a:srgbClr val="584125"/>
      </a:dk2>
      <a:lt2>
        <a:srgbClr val="FFCC00"/>
      </a:lt2>
      <a:accent1>
        <a:srgbClr val="F49E00"/>
      </a:accent1>
      <a:accent2>
        <a:srgbClr val="A51728"/>
      </a:accent2>
      <a:accent3>
        <a:srgbClr val="A5C400"/>
      </a:accent3>
      <a:accent4>
        <a:srgbClr val="3D6F1A"/>
      </a:accent4>
      <a:accent5>
        <a:srgbClr val="00B5D1"/>
      </a:accent5>
      <a:accent6>
        <a:srgbClr val="00545E"/>
      </a:accent6>
      <a:hlink>
        <a:srgbClr val="000000"/>
      </a:hlink>
      <a:folHlink>
        <a:srgbClr val="000000"/>
      </a:folHlink>
    </a:clrScheme>
    <a:fontScheme name="Post-Schrift">
      <a:majorFont>
        <a:latin typeface="Frutiger 45 Light"/>
        <a:ea typeface=""/>
        <a:cs typeface=""/>
      </a:majorFont>
      <a:minorFont>
        <a:latin typeface="Frutiger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st-Farben PF">
    <a:dk1>
      <a:sysClr val="windowText" lastClr="000000"/>
    </a:dk1>
    <a:lt1>
      <a:srgbClr val="FFFFFF"/>
    </a:lt1>
    <a:dk2>
      <a:srgbClr val="EBE4D1"/>
    </a:dk2>
    <a:lt2>
      <a:srgbClr val="FFCC00"/>
    </a:lt2>
    <a:accent1>
      <a:srgbClr val="F49E00"/>
    </a:accent1>
    <a:accent2>
      <a:srgbClr val="A51728"/>
    </a:accent2>
    <a:accent3>
      <a:srgbClr val="A5C400"/>
    </a:accent3>
    <a:accent4>
      <a:srgbClr val="3D6F1A"/>
    </a:accent4>
    <a:accent5>
      <a:srgbClr val="00B5D1"/>
    </a:accent5>
    <a:accent6>
      <a:srgbClr val="00545E"/>
    </a:accent6>
    <a:hlink>
      <a:srgbClr val="66989E"/>
    </a:hlink>
    <a:folHlink>
      <a:srgbClr val="66989E"/>
    </a:folHlink>
  </a:clrScheme>
</a:themeOverride>
</file>

<file path=ppt/theme/themeOverride2.xml><?xml version="1.0" encoding="utf-8"?>
<a:themeOverride xmlns:a="http://schemas.openxmlformats.org/drawingml/2006/main">
  <a:clrScheme name="Post-Farben PF">
    <a:dk1>
      <a:sysClr val="windowText" lastClr="000000"/>
    </a:dk1>
    <a:lt1>
      <a:srgbClr val="FFFFFF"/>
    </a:lt1>
    <a:dk2>
      <a:srgbClr val="EBE4D1"/>
    </a:dk2>
    <a:lt2>
      <a:srgbClr val="FFCC00"/>
    </a:lt2>
    <a:accent1>
      <a:srgbClr val="F49E00"/>
    </a:accent1>
    <a:accent2>
      <a:srgbClr val="A51728"/>
    </a:accent2>
    <a:accent3>
      <a:srgbClr val="A5C400"/>
    </a:accent3>
    <a:accent4>
      <a:srgbClr val="3D6F1A"/>
    </a:accent4>
    <a:accent5>
      <a:srgbClr val="00B5D1"/>
    </a:accent5>
    <a:accent6>
      <a:srgbClr val="00545E"/>
    </a:accent6>
    <a:hlink>
      <a:srgbClr val="66989E"/>
    </a:hlink>
    <a:folHlink>
      <a:srgbClr val="66989E"/>
    </a:folHlink>
  </a:clrScheme>
</a:themeOverride>
</file>

<file path=ppt/theme/themeOverride3.xml><?xml version="1.0" encoding="utf-8"?>
<a:themeOverride xmlns:a="http://schemas.openxmlformats.org/drawingml/2006/main">
  <a:clrScheme name="Post-Farben PF">
    <a:dk1>
      <a:sysClr val="windowText" lastClr="000000"/>
    </a:dk1>
    <a:lt1>
      <a:srgbClr val="FFFFFF"/>
    </a:lt1>
    <a:dk2>
      <a:srgbClr val="EBE4D1"/>
    </a:dk2>
    <a:lt2>
      <a:srgbClr val="FFCC00"/>
    </a:lt2>
    <a:accent1>
      <a:srgbClr val="F49E00"/>
    </a:accent1>
    <a:accent2>
      <a:srgbClr val="A51728"/>
    </a:accent2>
    <a:accent3>
      <a:srgbClr val="A5C400"/>
    </a:accent3>
    <a:accent4>
      <a:srgbClr val="3D6F1A"/>
    </a:accent4>
    <a:accent5>
      <a:srgbClr val="00B5D1"/>
    </a:accent5>
    <a:accent6>
      <a:srgbClr val="00545E"/>
    </a:accent6>
    <a:hlink>
      <a:srgbClr val="66989E"/>
    </a:hlink>
    <a:folHlink>
      <a:srgbClr val="66989E"/>
    </a:folHlink>
  </a:clrScheme>
</a:themeOverride>
</file>

<file path=ppt/theme/themeOverride4.xml><?xml version="1.0" encoding="utf-8"?>
<a:themeOverride xmlns:a="http://schemas.openxmlformats.org/drawingml/2006/main">
  <a:clrScheme name="Post-Farben PF">
    <a:dk1>
      <a:sysClr val="windowText" lastClr="000000"/>
    </a:dk1>
    <a:lt1>
      <a:srgbClr val="FFFFFF"/>
    </a:lt1>
    <a:dk2>
      <a:srgbClr val="EBE4D1"/>
    </a:dk2>
    <a:lt2>
      <a:srgbClr val="FFCC00"/>
    </a:lt2>
    <a:accent1>
      <a:srgbClr val="F49E00"/>
    </a:accent1>
    <a:accent2>
      <a:srgbClr val="A51728"/>
    </a:accent2>
    <a:accent3>
      <a:srgbClr val="A5C400"/>
    </a:accent3>
    <a:accent4>
      <a:srgbClr val="3D6F1A"/>
    </a:accent4>
    <a:accent5>
      <a:srgbClr val="00B5D1"/>
    </a:accent5>
    <a:accent6>
      <a:srgbClr val="00545E"/>
    </a:accent6>
    <a:hlink>
      <a:srgbClr val="66989E"/>
    </a:hlink>
    <a:folHlink>
      <a:srgbClr val="66989E"/>
    </a:folHlink>
  </a:clrScheme>
</a:themeOverride>
</file>

<file path=ppt/theme/themeOverride5.xml><?xml version="1.0" encoding="utf-8"?>
<a:themeOverride xmlns:a="http://schemas.openxmlformats.org/drawingml/2006/main">
  <a:clrScheme name="Post-Farben PF">
    <a:dk1>
      <a:sysClr val="windowText" lastClr="000000"/>
    </a:dk1>
    <a:lt1>
      <a:srgbClr val="FFFFFF"/>
    </a:lt1>
    <a:dk2>
      <a:srgbClr val="EBE4D1"/>
    </a:dk2>
    <a:lt2>
      <a:srgbClr val="FFCC00"/>
    </a:lt2>
    <a:accent1>
      <a:srgbClr val="F49E00"/>
    </a:accent1>
    <a:accent2>
      <a:srgbClr val="A51728"/>
    </a:accent2>
    <a:accent3>
      <a:srgbClr val="A5C400"/>
    </a:accent3>
    <a:accent4>
      <a:srgbClr val="3D6F1A"/>
    </a:accent4>
    <a:accent5>
      <a:srgbClr val="00B5D1"/>
    </a:accent5>
    <a:accent6>
      <a:srgbClr val="00545E"/>
    </a:accent6>
    <a:hlink>
      <a:srgbClr val="66989E"/>
    </a:hlink>
    <a:folHlink>
      <a:srgbClr val="66989E"/>
    </a:folHlink>
  </a:clrScheme>
</a:themeOverride>
</file>

<file path=ppt/theme/themeOverride6.xml><?xml version="1.0" encoding="utf-8"?>
<a:themeOverride xmlns:a="http://schemas.openxmlformats.org/drawingml/2006/main">
  <a:clrScheme name="Post-Farben PF">
    <a:dk1>
      <a:sysClr val="windowText" lastClr="000000"/>
    </a:dk1>
    <a:lt1>
      <a:srgbClr val="FFFFFF"/>
    </a:lt1>
    <a:dk2>
      <a:srgbClr val="EBE4D1"/>
    </a:dk2>
    <a:lt2>
      <a:srgbClr val="FFCC00"/>
    </a:lt2>
    <a:accent1>
      <a:srgbClr val="F49E00"/>
    </a:accent1>
    <a:accent2>
      <a:srgbClr val="A51728"/>
    </a:accent2>
    <a:accent3>
      <a:srgbClr val="A5C400"/>
    </a:accent3>
    <a:accent4>
      <a:srgbClr val="3D6F1A"/>
    </a:accent4>
    <a:accent5>
      <a:srgbClr val="00B5D1"/>
    </a:accent5>
    <a:accent6>
      <a:srgbClr val="00545E"/>
    </a:accent6>
    <a:hlink>
      <a:srgbClr val="66989E"/>
    </a:hlink>
    <a:folHlink>
      <a:srgbClr val="66989E"/>
    </a:folHlink>
  </a:clrScheme>
</a:themeOverride>
</file>

<file path=ppt/theme/themeOverride7.xml><?xml version="1.0" encoding="utf-8"?>
<a:themeOverride xmlns:a="http://schemas.openxmlformats.org/drawingml/2006/main">
  <a:clrScheme name="Post-Farben PF">
    <a:dk1>
      <a:sysClr val="windowText" lastClr="000000"/>
    </a:dk1>
    <a:lt1>
      <a:srgbClr val="FFFFFF"/>
    </a:lt1>
    <a:dk2>
      <a:srgbClr val="EBE4D1"/>
    </a:dk2>
    <a:lt2>
      <a:srgbClr val="FFCC00"/>
    </a:lt2>
    <a:accent1>
      <a:srgbClr val="F49E00"/>
    </a:accent1>
    <a:accent2>
      <a:srgbClr val="A51728"/>
    </a:accent2>
    <a:accent3>
      <a:srgbClr val="A5C400"/>
    </a:accent3>
    <a:accent4>
      <a:srgbClr val="3D6F1A"/>
    </a:accent4>
    <a:accent5>
      <a:srgbClr val="00B5D1"/>
    </a:accent5>
    <a:accent6>
      <a:srgbClr val="00545E"/>
    </a:accent6>
    <a:hlink>
      <a:srgbClr val="66989E"/>
    </a:hlink>
    <a:folHlink>
      <a:srgbClr val="66989E"/>
    </a:folHlink>
  </a:clrScheme>
</a:themeOverride>
</file>

<file path=ppt/theme/themeOverride8.xml><?xml version="1.0" encoding="utf-8"?>
<a:themeOverride xmlns:a="http://schemas.openxmlformats.org/drawingml/2006/main">
  <a:clrScheme name="Post-Farben PF">
    <a:dk1>
      <a:sysClr val="windowText" lastClr="000000"/>
    </a:dk1>
    <a:lt1>
      <a:srgbClr val="FFFFFF"/>
    </a:lt1>
    <a:dk2>
      <a:srgbClr val="EBE4D1"/>
    </a:dk2>
    <a:lt2>
      <a:srgbClr val="FFCC00"/>
    </a:lt2>
    <a:accent1>
      <a:srgbClr val="F49E00"/>
    </a:accent1>
    <a:accent2>
      <a:srgbClr val="A51728"/>
    </a:accent2>
    <a:accent3>
      <a:srgbClr val="A5C400"/>
    </a:accent3>
    <a:accent4>
      <a:srgbClr val="3D6F1A"/>
    </a:accent4>
    <a:accent5>
      <a:srgbClr val="00B5D1"/>
    </a:accent5>
    <a:accent6>
      <a:srgbClr val="00545E"/>
    </a:accent6>
    <a:hlink>
      <a:srgbClr val="66989E"/>
    </a:hlink>
    <a:folHlink>
      <a:srgbClr val="66989E"/>
    </a:folHlink>
  </a:clrScheme>
</a:themeOverride>
</file>

<file path=ppt/theme/themeOverride9.xml><?xml version="1.0" encoding="utf-8"?>
<a:themeOverride xmlns:a="http://schemas.openxmlformats.org/drawingml/2006/main">
  <a:clrScheme name="Post-Farben PF">
    <a:dk1>
      <a:sysClr val="windowText" lastClr="000000"/>
    </a:dk1>
    <a:lt1>
      <a:srgbClr val="FFFFFF"/>
    </a:lt1>
    <a:dk2>
      <a:srgbClr val="EBE4D1"/>
    </a:dk2>
    <a:lt2>
      <a:srgbClr val="FFCC00"/>
    </a:lt2>
    <a:accent1>
      <a:srgbClr val="F49E00"/>
    </a:accent1>
    <a:accent2>
      <a:srgbClr val="A51728"/>
    </a:accent2>
    <a:accent3>
      <a:srgbClr val="A5C400"/>
    </a:accent3>
    <a:accent4>
      <a:srgbClr val="3D6F1A"/>
    </a:accent4>
    <a:accent5>
      <a:srgbClr val="00B5D1"/>
    </a:accent5>
    <a:accent6>
      <a:srgbClr val="00545E"/>
    </a:accent6>
    <a:hlink>
      <a:srgbClr val="66989E"/>
    </a:hlink>
    <a:folHlink>
      <a:srgbClr val="66989E"/>
    </a:folHlink>
  </a:clrScheme>
</a:themeOverride>
</file>

<file path=docProps/app.xml><?xml version="1.0" encoding="utf-8"?>
<Properties xmlns="http://schemas.openxmlformats.org/officeDocument/2006/extended-properties" xmlns:vt="http://schemas.openxmlformats.org/officeDocument/2006/docPropsVTypes">
  <Template>Corporate Design Post</Template>
  <TotalTime>1</TotalTime>
  <Words>793</Words>
  <Application>Microsoft Office PowerPoint</Application>
  <PresentationFormat>Personnalisé</PresentationFormat>
  <Paragraphs>98</Paragraphs>
  <Slides>34</Slides>
  <Notes>2</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Corporate Design PostFinance</vt:lpstr>
      <vt:lpstr>PostFinance  Présentation E-services   Monthey, le lundi 25.02.2019</vt:lpstr>
      <vt:lpstr>Sommaire </vt:lpstr>
      <vt:lpstr>Présentation des conseillers  PostFinance</vt:lpstr>
      <vt:lpstr>Claude PIDOUX  Conseiller à la Clientèle Privée Bureau à Monthey   Ngoc-Thu NGO Conseillère à la Clientèle Privée Bureau à Aigle 058 454 18 19</vt:lpstr>
      <vt:lpstr>Stratégie PostFinance</vt:lpstr>
      <vt:lpstr>Sommaire </vt:lpstr>
      <vt:lpstr>E-Finance   Gérer ses finances 24 heures sur 24, depuis chez soi ou en déplacement</vt:lpstr>
      <vt:lpstr>Grâce à e-finance, vous gérez vos finances de manière autonome en tout temps et en tout lieu. Que ce soit avec un ordinateur, une tablette ou un smartphone, vous disposez de nombreuses fonctionnalités pour gérer votre compte en ligne. </vt:lpstr>
      <vt:lpstr>Présentation PowerPoint</vt:lpstr>
      <vt:lpstr>Lien Démo e-finance https://www.postfinance.ch/ap/ga/fp/demo/login?p_log_ver=PFID&amp;WT.ac=wsokcontainer_demo_EF_fr </vt:lpstr>
      <vt:lpstr>PostFinance TWINT   Le cash numérique de Suisse</vt:lpstr>
      <vt:lpstr>E-finance: partout et à tout moment  Accès à tous les comptes, paiements et dépôts de fonds en tout temps et en tout lieu Gérer plusieurs comptes et fiches client avec le même login Paiements en Suisse et à l’étranger dans différentes monnaies Couverture des dommages jusqu’à CHF 100’000.– en cas d’attaque par un virus ou un cheval de Troie  Accès également via la PostFinance App ou un navigateur mobile  </vt:lpstr>
      <vt:lpstr>E-finance: partout et à tout moment  Accès à tous les comptes, paiements et dépôts de fonds en tout temps et en tout lieu Gérer plusieurs comptes et fiches client avec le même login Paiements en Suisse et à l’étranger dans différentes monnaies Couverture des dommages jusqu’à CHF 100’000.– en cas d’attaque par un virus ou un cheval de Troie  Accès également via la PostFinance App ou un navigateur mobile  </vt:lpstr>
      <vt:lpstr>E-finance: partout et à tout moment  Accès à tous les comptes, paiements et dépôts de fonds en tout temps et en tout lieu Gérer plusieurs comptes et fiches client avec le même login Paiements en Suisse et à l’étranger dans différentes monnaies Couverture des dommages jusqu’à CHF 100’000.– en cas d’attaque par un virus ou un cheval de Troie  Accès également via la PostFinance App ou un navigateur mobile  </vt:lpstr>
      <vt:lpstr>PostFinance Mobile  Maîtriser ses finances – à tout moment et en tout lieu  </vt:lpstr>
      <vt:lpstr>Présentation PowerPoint</vt:lpstr>
      <vt:lpstr>Présentation PowerPoint</vt:lpstr>
      <vt:lpstr>Présentation PowerPoint</vt:lpstr>
      <vt:lpstr>E-cockpit   Une vue d’ensemble en toute simplicité </vt:lpstr>
      <vt:lpstr>Présentation PowerPoint</vt:lpstr>
      <vt:lpstr>Fonctions sélectionnées</vt:lpstr>
      <vt:lpstr>Fonctions sélectionnées</vt:lpstr>
      <vt:lpstr>E-finance: partout et à tout moment  Accès à tous les comptes, paiements et dépôts de fonds en tout temps et en tout lieu Gérer plusieurs comptes et fiches client avec le même login Paiements en Suisse et à l’étranger dans différentes monnaies Couverture des dommages jusqu’à CHF 100’000.– en cas d’attaque par un virus ou un cheval de Troie  Accès également via la PostFinance App ou un navigateur mobile  </vt:lpstr>
      <vt:lpstr>Présentation PowerPoint</vt:lpstr>
      <vt:lpstr>E-tirelire  La tirelire virtuelle </vt:lpstr>
      <vt:lpstr>Présentation PowerPoint</vt:lpstr>
      <vt:lpstr>Fonctionnement </vt:lpstr>
      <vt:lpstr>E-facture   Recevoir et payer les factures par voie électronique </vt:lpstr>
      <vt:lpstr>Présentation PowerPoint</vt:lpstr>
      <vt:lpstr>Présentation PowerPoint</vt:lpstr>
      <vt:lpstr>Présentation PowerPoint</vt:lpstr>
      <vt:lpstr>Questions et Merci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Post-Präsentation</dc:title>
  <dc:creator>Die Schweizerische Post, K21</dc:creator>
  <cp:lastModifiedBy>Francis</cp:lastModifiedBy>
  <cp:revision>1255</cp:revision>
  <cp:lastPrinted>2015-05-13T15:29:01Z</cp:lastPrinted>
  <dcterms:created xsi:type="dcterms:W3CDTF">2010-11-10T14:38:21Z</dcterms:created>
  <dcterms:modified xsi:type="dcterms:W3CDTF">2019-02-22T16:15:34Z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ostformsLanguage">
    <vt:lpwstr>fr</vt:lpwstr>
  </property>
  <property fmtid="{D5CDD505-2E9C-101B-9397-08002B2CF9AE}" pid="3" name="PostMenu_MARKE">
    <vt:lpwstr>FF00</vt:lpwstr>
  </property>
  <property fmtid="{D5CDD505-2E9C-101B-9397-08002B2CF9AE}" pid="4" name="PostMenu_SPRACHVERSION">
    <vt:lpwstr>F</vt:lpwstr>
  </property>
  <property fmtid="{D5CDD505-2E9C-101B-9397-08002B2CF9AE}" pid="5" name="PostMenu_VERSION">
    <vt:lpwstr>v10_1</vt:lpwstr>
  </property>
  <property fmtid="{D5CDD505-2E9C-101B-9397-08002B2CF9AE}" pid="6" name="PostMenu_FIRMA">
    <vt:lpwstr>DPO</vt:lpwstr>
  </property>
</Properties>
</file>